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FFFFFF"/>
        </a:solidFill>
        <a:effectLst/>
        <a:uFillTx/>
        <a:latin typeface="QuanPixel 8px"/>
        <a:ea typeface="QuanPixel 8px"/>
        <a:cs typeface="QuanPixel 8px"/>
        <a:sym typeface="QuanPixel 8px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FFFFFF"/>
        </a:solidFill>
        <a:effectLst/>
        <a:uFillTx/>
        <a:latin typeface="QuanPixel 8px"/>
        <a:ea typeface="QuanPixel 8px"/>
        <a:cs typeface="QuanPixel 8px"/>
        <a:sym typeface="QuanPixel 8px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FFFFFF"/>
        </a:solidFill>
        <a:effectLst/>
        <a:uFillTx/>
        <a:latin typeface="QuanPixel 8px"/>
        <a:ea typeface="QuanPixel 8px"/>
        <a:cs typeface="QuanPixel 8px"/>
        <a:sym typeface="QuanPixel 8px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FFFFFF"/>
        </a:solidFill>
        <a:effectLst/>
        <a:uFillTx/>
        <a:latin typeface="QuanPixel 8px"/>
        <a:ea typeface="QuanPixel 8px"/>
        <a:cs typeface="QuanPixel 8px"/>
        <a:sym typeface="QuanPixel 8px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FFFFFF"/>
        </a:solidFill>
        <a:effectLst/>
        <a:uFillTx/>
        <a:latin typeface="QuanPixel 8px"/>
        <a:ea typeface="QuanPixel 8px"/>
        <a:cs typeface="QuanPixel 8px"/>
        <a:sym typeface="QuanPixel 8px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FFFFFF"/>
        </a:solidFill>
        <a:effectLst/>
        <a:uFillTx/>
        <a:latin typeface="QuanPixel 8px"/>
        <a:ea typeface="QuanPixel 8px"/>
        <a:cs typeface="QuanPixel 8px"/>
        <a:sym typeface="QuanPixel 8px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FFFFFF"/>
        </a:solidFill>
        <a:effectLst/>
        <a:uFillTx/>
        <a:latin typeface="QuanPixel 8px"/>
        <a:ea typeface="QuanPixel 8px"/>
        <a:cs typeface="QuanPixel 8px"/>
        <a:sym typeface="QuanPixel 8px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FFFFFF"/>
        </a:solidFill>
        <a:effectLst/>
        <a:uFillTx/>
        <a:latin typeface="QuanPixel 8px"/>
        <a:ea typeface="QuanPixel 8px"/>
        <a:cs typeface="QuanPixel 8px"/>
        <a:sym typeface="QuanPixel 8px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FFFFFF"/>
        </a:solidFill>
        <a:effectLst/>
        <a:uFillTx/>
        <a:latin typeface="QuanPixel 8px"/>
        <a:ea typeface="QuanPixel 8px"/>
        <a:cs typeface="QuanPixel 8px"/>
        <a:sym typeface="QuanPixel 8px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QuanPixel 8px"/>
          <a:ea typeface="QuanPixel 8px"/>
          <a:cs typeface="QuanPixel 8px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CD4CA"/>
          </a:solidFill>
        </a:fill>
      </a:tcStyle>
    </a:wholeTbl>
    <a:band2H>
      <a:tcTxStyle b="def" i="def"/>
      <a:tcStyle>
        <a:tcBdr/>
        <a:fill>
          <a:solidFill>
            <a:srgbClr val="FDEAE6"/>
          </a:solidFill>
        </a:fill>
      </a:tcStyle>
    </a:band2H>
    <a:firstCol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QuanPixel 8px"/>
          <a:ea typeface="QuanPixel 8px"/>
          <a:cs typeface="QuanPixel 8px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8D3E6"/>
          </a:solidFill>
        </a:fill>
      </a:tcStyle>
    </a:wholeTbl>
    <a:band2H>
      <a:tcTxStyle b="def" i="def"/>
      <a:tcStyle>
        <a:tcBdr/>
        <a:fill>
          <a:solidFill>
            <a:srgbClr val="F4EAF3"/>
          </a:solidFill>
        </a:fill>
      </a:tcStyle>
    </a:band2H>
    <a:firstCol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QuanPixel 8px"/>
          <a:ea typeface="QuanPixel 8px"/>
          <a:cs typeface="QuanPixel 8px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QuanPixel 8px"/>
          <a:ea typeface="QuanPixel 8px"/>
          <a:cs typeface="QuanPixel 8px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000000"/>
          </a:solidFill>
        </a:fill>
      </a:tcStyle>
    </a:band2H>
    <a:firstCol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QuanPixel 8px"/>
          <a:ea typeface="QuanPixel 8px"/>
          <a:cs typeface="QuanPixel 8px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QuanPixel 8px"/>
          <a:ea typeface="QuanPixel 8px"/>
          <a:cs typeface="QuanPixel 8px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QuanPixel 8px"/>
          <a:ea typeface="QuanPixel 8px"/>
          <a:cs typeface="QuanPixel 8px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QuanPixel 8px"/>
          <a:ea typeface="QuanPixel 8px"/>
          <a:cs typeface="QuanPixel 8px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QuanPixel 8px"/>
          <a:ea typeface="QuanPixel 8px"/>
          <a:cs typeface="QuanPixel 8px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>
          <a:latin typeface="QuanPixel 8px"/>
          <a:ea typeface="QuanPixel 8px"/>
          <a:cs typeface="QuanPixel 8px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QuanPixel 8px"/>
          <a:ea typeface="QuanPixel 8px"/>
          <a:cs typeface="QuanPixel 8px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Shape 60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05" name="Shape 60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MiSans Normal"/>
      </a:defRPr>
    </a:lvl1pPr>
    <a:lvl2pPr indent="228600" latinLnBrk="0">
      <a:defRPr sz="1200">
        <a:latin typeface="+mj-lt"/>
        <a:ea typeface="+mj-ea"/>
        <a:cs typeface="+mj-cs"/>
        <a:sym typeface="MiSans Normal"/>
      </a:defRPr>
    </a:lvl2pPr>
    <a:lvl3pPr indent="457200" latinLnBrk="0">
      <a:defRPr sz="1200">
        <a:latin typeface="+mj-lt"/>
        <a:ea typeface="+mj-ea"/>
        <a:cs typeface="+mj-cs"/>
        <a:sym typeface="MiSans Normal"/>
      </a:defRPr>
    </a:lvl3pPr>
    <a:lvl4pPr indent="685800" latinLnBrk="0">
      <a:defRPr sz="1200">
        <a:latin typeface="+mj-lt"/>
        <a:ea typeface="+mj-ea"/>
        <a:cs typeface="+mj-cs"/>
        <a:sym typeface="MiSans Normal"/>
      </a:defRPr>
    </a:lvl4pPr>
    <a:lvl5pPr indent="914400" latinLnBrk="0">
      <a:defRPr sz="1200">
        <a:latin typeface="+mj-lt"/>
        <a:ea typeface="+mj-ea"/>
        <a:cs typeface="+mj-cs"/>
        <a:sym typeface="MiSans Normal"/>
      </a:defRPr>
    </a:lvl5pPr>
    <a:lvl6pPr indent="1143000" latinLnBrk="0">
      <a:defRPr sz="1200">
        <a:latin typeface="+mj-lt"/>
        <a:ea typeface="+mj-ea"/>
        <a:cs typeface="+mj-cs"/>
        <a:sym typeface="MiSans Normal"/>
      </a:defRPr>
    </a:lvl6pPr>
    <a:lvl7pPr indent="1371600" latinLnBrk="0">
      <a:defRPr sz="1200">
        <a:latin typeface="+mj-lt"/>
        <a:ea typeface="+mj-ea"/>
        <a:cs typeface="+mj-cs"/>
        <a:sym typeface="MiSans Normal"/>
      </a:defRPr>
    </a:lvl7pPr>
    <a:lvl8pPr indent="1600200" latinLnBrk="0">
      <a:defRPr sz="1200">
        <a:latin typeface="+mj-lt"/>
        <a:ea typeface="+mj-ea"/>
        <a:cs typeface="+mj-cs"/>
        <a:sym typeface="MiSans Normal"/>
      </a:defRPr>
    </a:lvl8pPr>
    <a:lvl9pPr indent="1828800" latinLnBrk="0">
      <a:defRPr sz="1200">
        <a:latin typeface="+mj-lt"/>
        <a:ea typeface="+mj-ea"/>
        <a:cs typeface="+mj-cs"/>
        <a:sym typeface="MiSans Norm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组合 210"/>
          <p:cNvGrpSpPr/>
          <p:nvPr/>
        </p:nvGrpSpPr>
        <p:grpSpPr>
          <a:xfrm>
            <a:off x="819593" y="746529"/>
            <a:ext cx="10794322" cy="5326480"/>
            <a:chOff x="0" y="0"/>
            <a:chExt cx="10794321" cy="5326478"/>
          </a:xfrm>
        </p:grpSpPr>
        <p:grpSp>
          <p:nvGrpSpPr>
            <p:cNvPr id="131" name="组合 211"/>
            <p:cNvGrpSpPr/>
            <p:nvPr/>
          </p:nvGrpSpPr>
          <p:grpSpPr>
            <a:xfrm>
              <a:off x="-1" y="35399"/>
              <a:ext cx="1644994" cy="5291080"/>
              <a:chOff x="0" y="0"/>
              <a:chExt cx="1644991" cy="5291078"/>
            </a:xfrm>
          </p:grpSpPr>
          <p:sp>
            <p:nvSpPr>
              <p:cNvPr id="125" name="文本框 247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26" name="文本框 248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27" name="文本框 249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28" name="文本框 250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29" name="文本框 251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30" name="文本框 252"/>
              <p:cNvSpPr txBox="1"/>
              <p:nvPr/>
            </p:nvSpPr>
            <p:spPr>
              <a:xfrm>
                <a:off x="10054" y="459003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  <p:grpSp>
          <p:nvGrpSpPr>
            <p:cNvPr id="138" name="组合 212"/>
            <p:cNvGrpSpPr/>
            <p:nvPr/>
          </p:nvGrpSpPr>
          <p:grpSpPr>
            <a:xfrm>
              <a:off x="1806618" y="24867"/>
              <a:ext cx="1644994" cy="5291080"/>
              <a:chOff x="0" y="0"/>
              <a:chExt cx="1644991" cy="5291078"/>
            </a:xfrm>
          </p:grpSpPr>
          <p:sp>
            <p:nvSpPr>
              <p:cNvPr id="132" name="文本框 241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33" name="文本框 242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34" name="文本框 243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35" name="文本框 244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36" name="文本框 245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37" name="文本框 246"/>
              <p:cNvSpPr txBox="1"/>
              <p:nvPr/>
            </p:nvSpPr>
            <p:spPr>
              <a:xfrm>
                <a:off x="10054" y="459003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  <p:grpSp>
          <p:nvGrpSpPr>
            <p:cNvPr id="145" name="组合 213"/>
            <p:cNvGrpSpPr/>
            <p:nvPr/>
          </p:nvGrpSpPr>
          <p:grpSpPr>
            <a:xfrm>
              <a:off x="3703908" y="2678"/>
              <a:ext cx="1644993" cy="5291080"/>
              <a:chOff x="0" y="0"/>
              <a:chExt cx="1644991" cy="5291078"/>
            </a:xfrm>
          </p:grpSpPr>
          <p:sp>
            <p:nvSpPr>
              <p:cNvPr id="139" name="文本框 235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40" name="文本框 236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41" name="文本框 237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42" name="文本框 238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43" name="文本框 239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44" name="文本框 240"/>
              <p:cNvSpPr txBox="1"/>
              <p:nvPr/>
            </p:nvSpPr>
            <p:spPr>
              <a:xfrm>
                <a:off x="10054" y="459003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  <p:grpSp>
          <p:nvGrpSpPr>
            <p:cNvPr id="151" name="组合 214"/>
            <p:cNvGrpSpPr/>
            <p:nvPr/>
          </p:nvGrpSpPr>
          <p:grpSpPr>
            <a:xfrm>
              <a:off x="5549318" y="-1"/>
              <a:ext cx="1644993" cy="4323860"/>
              <a:chOff x="0" y="0"/>
              <a:chExt cx="1644991" cy="4323858"/>
            </a:xfrm>
          </p:grpSpPr>
          <p:sp>
            <p:nvSpPr>
              <p:cNvPr id="146" name="文本框 229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47" name="文本框 230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48" name="文本框 231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49" name="文本框 232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50" name="文本框 233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  <p:grpSp>
          <p:nvGrpSpPr>
            <p:cNvPr id="158" name="组合 215"/>
            <p:cNvGrpSpPr/>
            <p:nvPr/>
          </p:nvGrpSpPr>
          <p:grpSpPr>
            <a:xfrm>
              <a:off x="7355037" y="-1"/>
              <a:ext cx="1644993" cy="5291080"/>
              <a:chOff x="0" y="0"/>
              <a:chExt cx="1644991" cy="5291078"/>
            </a:xfrm>
          </p:grpSpPr>
          <p:sp>
            <p:nvSpPr>
              <p:cNvPr id="152" name="文本框 223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53" name="文本框 224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54" name="文本框 225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55" name="文本框 226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56" name="文本框 227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57" name="文本框 228"/>
              <p:cNvSpPr txBox="1"/>
              <p:nvPr/>
            </p:nvSpPr>
            <p:spPr>
              <a:xfrm>
                <a:off x="10054" y="459003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  <p:grpSp>
          <p:nvGrpSpPr>
            <p:cNvPr id="165" name="组合 216"/>
            <p:cNvGrpSpPr/>
            <p:nvPr/>
          </p:nvGrpSpPr>
          <p:grpSpPr>
            <a:xfrm>
              <a:off x="9149329" y="8149"/>
              <a:ext cx="1644993" cy="5291080"/>
              <a:chOff x="0" y="0"/>
              <a:chExt cx="1644991" cy="5291078"/>
            </a:xfrm>
          </p:grpSpPr>
          <p:sp>
            <p:nvSpPr>
              <p:cNvPr id="159" name="文本框 217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60" name="文本框 218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61" name="文本框 219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62" name="文本框 220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63" name="文本框 221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164" name="文本框 222"/>
              <p:cNvSpPr txBox="1"/>
              <p:nvPr/>
            </p:nvSpPr>
            <p:spPr>
              <a:xfrm>
                <a:off x="10054" y="459003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37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</p:grpSp>
      <p:grpSp>
        <p:nvGrpSpPr>
          <p:cNvPr id="170" name="组合 107"/>
          <p:cNvGrpSpPr/>
          <p:nvPr/>
        </p:nvGrpSpPr>
        <p:grpSpPr>
          <a:xfrm>
            <a:off x="11643756" y="5543918"/>
            <a:ext cx="312436" cy="1078074"/>
            <a:chOff x="0" y="0"/>
            <a:chExt cx="312434" cy="1078072"/>
          </a:xfrm>
        </p:grpSpPr>
        <p:sp>
          <p:nvSpPr>
            <p:cNvPr id="167" name="任意多边形: 形状 108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8" name="任意多边形: 形状 109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69" name="任意多边形: 形状 110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71" name="文本框 111"/>
          <p:cNvSpPr txBox="1"/>
          <p:nvPr/>
        </p:nvSpPr>
        <p:spPr>
          <a:xfrm rot="5400000">
            <a:off x="-496640" y="434816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175" name="组合 113"/>
          <p:cNvGrpSpPr/>
          <p:nvPr/>
        </p:nvGrpSpPr>
        <p:grpSpPr>
          <a:xfrm>
            <a:off x="9855883" y="6332528"/>
            <a:ext cx="1135588" cy="311934"/>
            <a:chOff x="0" y="0"/>
            <a:chExt cx="1135586" cy="311932"/>
          </a:xfrm>
        </p:grpSpPr>
        <p:sp>
          <p:nvSpPr>
            <p:cNvPr id="172" name="任意多边形: 形状 114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73" name="任意多边形: 形状 115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74" name="任意多边形: 形状 116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178" name="组合 121"/>
          <p:cNvGrpSpPr/>
          <p:nvPr/>
        </p:nvGrpSpPr>
        <p:grpSpPr>
          <a:xfrm>
            <a:off x="1452661" y="3990866"/>
            <a:ext cx="1787671" cy="1787671"/>
            <a:chOff x="0" y="0"/>
            <a:chExt cx="1787669" cy="1787669"/>
          </a:xfrm>
        </p:grpSpPr>
        <p:pic>
          <p:nvPicPr>
            <p:cNvPr id="176" name="图片 122" descr="图片 122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68850" y="186585"/>
              <a:ext cx="1466469" cy="146646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7" name="椭圆 123"/>
            <p:cNvSpPr/>
            <p:nvPr/>
          </p:nvSpPr>
          <p:spPr>
            <a:xfrm>
              <a:off x="0" y="0"/>
              <a:ext cx="1787670" cy="1787670"/>
            </a:xfrm>
            <a:prstGeom prst="ellipse">
              <a:avLst/>
            </a:prstGeom>
            <a:noFill/>
            <a:ln w="76200" cap="flat">
              <a:solidFill>
                <a:srgbClr val="AFABAB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pic>
        <p:nvPicPr>
          <p:cNvPr id="179" name="图片 124" descr="图片 12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07743" y="3897721"/>
            <a:ext cx="1945246" cy="1945246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文本框 125"/>
          <p:cNvSpPr txBox="1"/>
          <p:nvPr/>
        </p:nvSpPr>
        <p:spPr>
          <a:xfrm>
            <a:off x="2071108" y="208576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181" name="任意多边形: 形状 126"/>
          <p:cNvSpPr/>
          <p:nvPr/>
        </p:nvSpPr>
        <p:spPr>
          <a:xfrm>
            <a:off x="744515" y="749367"/>
            <a:ext cx="10658928" cy="53258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458" y="0"/>
                </a:moveTo>
                <a:lnTo>
                  <a:pt x="20147" y="0"/>
                </a:lnTo>
                <a:cubicBezTo>
                  <a:pt x="20950" y="0"/>
                  <a:pt x="21600" y="1302"/>
                  <a:pt x="21600" y="2907"/>
                </a:cubicBezTo>
                <a:lnTo>
                  <a:pt x="21600" y="17474"/>
                </a:lnTo>
                <a:cubicBezTo>
                  <a:pt x="21600" y="19615"/>
                  <a:pt x="20733" y="21350"/>
                  <a:pt x="19663" y="21350"/>
                </a:cubicBezTo>
                <a:lnTo>
                  <a:pt x="16569" y="21350"/>
                </a:lnTo>
                <a:cubicBezTo>
                  <a:pt x="15499" y="21350"/>
                  <a:pt x="14632" y="19615"/>
                  <a:pt x="14632" y="17474"/>
                </a:cubicBezTo>
                <a:lnTo>
                  <a:pt x="14632" y="17443"/>
                </a:lnTo>
                <a:lnTo>
                  <a:pt x="6968" y="17443"/>
                </a:lnTo>
                <a:lnTo>
                  <a:pt x="6968" y="17724"/>
                </a:lnTo>
                <a:cubicBezTo>
                  <a:pt x="6968" y="19865"/>
                  <a:pt x="6101" y="21600"/>
                  <a:pt x="5031" y="21600"/>
                </a:cubicBezTo>
                <a:lnTo>
                  <a:pt x="1937" y="21600"/>
                </a:lnTo>
                <a:cubicBezTo>
                  <a:pt x="867" y="21600"/>
                  <a:pt x="0" y="19865"/>
                  <a:pt x="0" y="17724"/>
                </a:cubicBezTo>
                <a:lnTo>
                  <a:pt x="0" y="13847"/>
                </a:lnTo>
                <a:lnTo>
                  <a:pt x="5" y="13847"/>
                </a:lnTo>
                <a:lnTo>
                  <a:pt x="5" y="2907"/>
                </a:lnTo>
                <a:cubicBezTo>
                  <a:pt x="5" y="1302"/>
                  <a:pt x="656" y="0"/>
                  <a:pt x="1458" y="0"/>
                </a:cubicBezTo>
                <a:close/>
              </a:path>
            </a:pathLst>
          </a:custGeom>
          <a:ln w="76200">
            <a:solidFill>
              <a:schemeClr val="accent5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82" name="矩形 127"/>
          <p:cNvSpPr/>
          <p:nvPr/>
        </p:nvSpPr>
        <p:spPr>
          <a:xfrm>
            <a:off x="121185" y="113091"/>
            <a:ext cx="11964320" cy="6631818"/>
          </a:xfrm>
          <a:prstGeom prst="rect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189" name="组合 254"/>
          <p:cNvGrpSpPr/>
          <p:nvPr/>
        </p:nvGrpSpPr>
        <p:grpSpPr>
          <a:xfrm>
            <a:off x="8698771" y="1323972"/>
            <a:ext cx="1611750" cy="1652193"/>
            <a:chOff x="0" y="0"/>
            <a:chExt cx="1611749" cy="1652192"/>
          </a:xfrm>
        </p:grpSpPr>
        <p:grpSp>
          <p:nvGrpSpPr>
            <p:cNvPr id="186" name="组合 117"/>
            <p:cNvGrpSpPr/>
            <p:nvPr/>
          </p:nvGrpSpPr>
          <p:grpSpPr>
            <a:xfrm>
              <a:off x="72355" y="97337"/>
              <a:ext cx="1468408" cy="1399139"/>
              <a:chOff x="0" y="0"/>
              <a:chExt cx="1468406" cy="1399137"/>
            </a:xfrm>
          </p:grpSpPr>
          <p:sp>
            <p:nvSpPr>
              <p:cNvPr id="183" name="椭圆 118"/>
              <p:cNvSpPr/>
              <p:nvPr/>
            </p:nvSpPr>
            <p:spPr>
              <a:xfrm rot="20912162">
                <a:off x="768061" y="235229"/>
                <a:ext cx="452057" cy="452057"/>
              </a:xfrm>
              <a:prstGeom prst="ellipse">
                <a:avLst/>
              </a:prstGeom>
              <a:solidFill>
                <a:schemeClr val="accent2"/>
              </a:solidFill>
              <a:ln w="12700" cap="flat">
                <a:solidFill>
                  <a:schemeClr val="accent5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184" name="矩形: 圆角 119"/>
              <p:cNvSpPr/>
              <p:nvPr/>
            </p:nvSpPr>
            <p:spPr>
              <a:xfrm rot="19121565">
                <a:off x="36109" y="381723"/>
                <a:ext cx="1396189" cy="635692"/>
              </a:xfrm>
              <a:prstGeom prst="roundRect">
                <a:avLst>
                  <a:gd name="adj" fmla="val 50000"/>
                </a:avLst>
              </a:prstGeom>
              <a:noFill/>
              <a:ln w="28575" cap="flat">
                <a:solidFill>
                  <a:schemeClr val="accent5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185" name="椭圆 120"/>
              <p:cNvSpPr/>
              <p:nvPr/>
            </p:nvSpPr>
            <p:spPr>
              <a:xfrm rot="20912162">
                <a:off x="219914" y="702806"/>
                <a:ext cx="452057" cy="452057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solidFill>
                  <a:schemeClr val="accent5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</p:grpSp>
        <p:sp>
          <p:nvSpPr>
            <p:cNvPr id="187" name="文本框 128"/>
            <p:cNvSpPr txBox="1"/>
            <p:nvPr/>
          </p:nvSpPr>
          <p:spPr>
            <a:xfrm>
              <a:off x="1355135" y="0"/>
              <a:ext cx="256615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solidFill>
                    <a:schemeClr val="accent3"/>
                  </a:solidFill>
                </a:defRPr>
              </a:lvl1pPr>
            </a:lstStyle>
            <a:p>
              <a:pPr/>
              <a:r>
                <a:t>X</a:t>
              </a:r>
            </a:p>
          </p:txBody>
        </p:sp>
        <p:sp>
          <p:nvSpPr>
            <p:cNvPr id="188" name="文本框 129"/>
            <p:cNvSpPr txBox="1"/>
            <p:nvPr/>
          </p:nvSpPr>
          <p:spPr>
            <a:xfrm>
              <a:off x="0" y="1281352"/>
              <a:ext cx="256615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solidFill>
                    <a:schemeClr val="accent3"/>
                  </a:solidFill>
                </a:defRPr>
              </a:lvl1pPr>
            </a:lstStyle>
            <a:p>
              <a:pPr/>
              <a:r>
                <a:t>Y</a:t>
              </a:r>
            </a:p>
          </p:txBody>
        </p:sp>
      </p:grpSp>
      <p:grpSp>
        <p:nvGrpSpPr>
          <p:cNvPr id="194" name="星形: 四角 130"/>
          <p:cNvGrpSpPr/>
          <p:nvPr/>
        </p:nvGrpSpPr>
        <p:grpSpPr>
          <a:xfrm>
            <a:off x="307224" y="3130859"/>
            <a:ext cx="302529" cy="298192"/>
            <a:chOff x="0" y="0"/>
            <a:chExt cx="302527" cy="298191"/>
          </a:xfrm>
        </p:grpSpPr>
        <p:sp>
          <p:nvSpPr>
            <p:cNvPr id="190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191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192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193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grpSp>
        <p:nvGrpSpPr>
          <p:cNvPr id="198" name="组合 156"/>
          <p:cNvGrpSpPr/>
          <p:nvPr/>
        </p:nvGrpSpPr>
        <p:grpSpPr>
          <a:xfrm>
            <a:off x="3999569" y="185328"/>
            <a:ext cx="1135588" cy="311933"/>
            <a:chOff x="0" y="0"/>
            <a:chExt cx="1135586" cy="311932"/>
          </a:xfrm>
        </p:grpSpPr>
        <p:sp>
          <p:nvSpPr>
            <p:cNvPr id="195" name="任意多边形: 形状 157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6" name="任意多边形: 形状 158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97" name="任意多边形: 形状 159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202" name="组合 160"/>
          <p:cNvGrpSpPr/>
          <p:nvPr/>
        </p:nvGrpSpPr>
        <p:grpSpPr>
          <a:xfrm>
            <a:off x="10761619" y="189817"/>
            <a:ext cx="1135588" cy="311933"/>
            <a:chOff x="0" y="0"/>
            <a:chExt cx="1135586" cy="311932"/>
          </a:xfrm>
        </p:grpSpPr>
        <p:sp>
          <p:nvSpPr>
            <p:cNvPr id="199" name="任意多边形: 形状 161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00" name="任意多边形: 形状 162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01" name="任意多边形: 形状 163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206" name="组合 164"/>
          <p:cNvGrpSpPr/>
          <p:nvPr/>
        </p:nvGrpSpPr>
        <p:grpSpPr>
          <a:xfrm>
            <a:off x="696394" y="206057"/>
            <a:ext cx="1135588" cy="311934"/>
            <a:chOff x="0" y="0"/>
            <a:chExt cx="1135586" cy="311932"/>
          </a:xfrm>
        </p:grpSpPr>
        <p:sp>
          <p:nvSpPr>
            <p:cNvPr id="203" name="任意多边形: 形状 165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04" name="任意多边形: 形状 166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05" name="任意多边形: 形状 167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210" name="组合 168"/>
          <p:cNvGrpSpPr/>
          <p:nvPr/>
        </p:nvGrpSpPr>
        <p:grpSpPr>
          <a:xfrm>
            <a:off x="224105" y="2231837"/>
            <a:ext cx="312436" cy="1078074"/>
            <a:chOff x="0" y="0"/>
            <a:chExt cx="312434" cy="1078072"/>
          </a:xfrm>
        </p:grpSpPr>
        <p:sp>
          <p:nvSpPr>
            <p:cNvPr id="207" name="任意多边形: 形状 169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08" name="任意多边形: 形状 170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09" name="任意多边形: 形状 171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214" name="组合 172"/>
          <p:cNvGrpSpPr/>
          <p:nvPr/>
        </p:nvGrpSpPr>
        <p:grpSpPr>
          <a:xfrm>
            <a:off x="11607361" y="2463611"/>
            <a:ext cx="312436" cy="1078074"/>
            <a:chOff x="0" y="0"/>
            <a:chExt cx="312434" cy="1078072"/>
          </a:xfrm>
        </p:grpSpPr>
        <p:sp>
          <p:nvSpPr>
            <p:cNvPr id="211" name="任意多边形: 形状 173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12" name="任意多边形: 形状 174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13" name="任意多边形: 形状 175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15" name="任意多边形: 形状 176"/>
          <p:cNvSpPr/>
          <p:nvPr/>
        </p:nvSpPr>
        <p:spPr>
          <a:xfrm>
            <a:off x="837330" y="5449630"/>
            <a:ext cx="624304" cy="6232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219" name="组合 177"/>
          <p:cNvGrpSpPr/>
          <p:nvPr/>
        </p:nvGrpSpPr>
        <p:grpSpPr>
          <a:xfrm>
            <a:off x="2728285" y="6322342"/>
            <a:ext cx="1135587" cy="311933"/>
            <a:chOff x="0" y="0"/>
            <a:chExt cx="1135586" cy="311932"/>
          </a:xfrm>
        </p:grpSpPr>
        <p:sp>
          <p:nvSpPr>
            <p:cNvPr id="216" name="任意多边形: 形状 178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17" name="任意多边形: 形状 179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18" name="任意多边形: 形状 180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223" name="组合 181"/>
          <p:cNvGrpSpPr/>
          <p:nvPr/>
        </p:nvGrpSpPr>
        <p:grpSpPr>
          <a:xfrm>
            <a:off x="6227576" y="6310898"/>
            <a:ext cx="1135588" cy="311933"/>
            <a:chOff x="0" y="0"/>
            <a:chExt cx="1135586" cy="311932"/>
          </a:xfrm>
        </p:grpSpPr>
        <p:sp>
          <p:nvSpPr>
            <p:cNvPr id="220" name="任意多边形: 形状 182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21" name="任意多边形: 形状 183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22" name="任意多边形: 形状 184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24" name="任意多边形: 形状 185"/>
          <p:cNvSpPr/>
          <p:nvPr/>
        </p:nvSpPr>
        <p:spPr>
          <a:xfrm>
            <a:off x="8755488" y="762842"/>
            <a:ext cx="390276" cy="3896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25" name="文本框 194"/>
          <p:cNvSpPr txBox="1"/>
          <p:nvPr/>
        </p:nvSpPr>
        <p:spPr>
          <a:xfrm>
            <a:off x="5490560" y="195625"/>
            <a:ext cx="1767717" cy="307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229" name="组合 195"/>
          <p:cNvGrpSpPr/>
          <p:nvPr/>
        </p:nvGrpSpPr>
        <p:grpSpPr>
          <a:xfrm>
            <a:off x="7469382" y="179267"/>
            <a:ext cx="1135588" cy="311934"/>
            <a:chOff x="0" y="0"/>
            <a:chExt cx="1135586" cy="311932"/>
          </a:xfrm>
        </p:grpSpPr>
        <p:sp>
          <p:nvSpPr>
            <p:cNvPr id="226" name="任意多边形: 形状 196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27" name="任意多边形: 形状 197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28" name="任意多边形: 形状 198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30" name="文本框 199"/>
          <p:cNvSpPr txBox="1"/>
          <p:nvPr/>
        </p:nvSpPr>
        <p:spPr>
          <a:xfrm>
            <a:off x="8890086" y="195625"/>
            <a:ext cx="1767717" cy="307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231" name="文本框 200"/>
          <p:cNvSpPr txBox="1"/>
          <p:nvPr/>
        </p:nvSpPr>
        <p:spPr>
          <a:xfrm rot="5400000">
            <a:off x="-498820" y="975179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235" name="组合 201"/>
          <p:cNvGrpSpPr/>
          <p:nvPr/>
        </p:nvGrpSpPr>
        <p:grpSpPr>
          <a:xfrm>
            <a:off x="230932" y="5520995"/>
            <a:ext cx="312436" cy="1078073"/>
            <a:chOff x="0" y="0"/>
            <a:chExt cx="312434" cy="1078072"/>
          </a:xfrm>
        </p:grpSpPr>
        <p:sp>
          <p:nvSpPr>
            <p:cNvPr id="232" name="任意多边形: 形状 202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33" name="任意多边形: 形状 203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234" name="任意多边形: 形状 204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236" name="文本框 205"/>
          <p:cNvSpPr txBox="1"/>
          <p:nvPr/>
        </p:nvSpPr>
        <p:spPr>
          <a:xfrm rot="5400000">
            <a:off x="10879932" y="137549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237" name="文本框 206"/>
          <p:cNvSpPr txBox="1"/>
          <p:nvPr/>
        </p:nvSpPr>
        <p:spPr>
          <a:xfrm rot="5400000">
            <a:off x="10897482" y="443117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238" name="文本框 207"/>
          <p:cNvSpPr txBox="1"/>
          <p:nvPr/>
        </p:nvSpPr>
        <p:spPr>
          <a:xfrm>
            <a:off x="688969" y="6341645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239" name="文本框 208"/>
          <p:cNvSpPr txBox="1"/>
          <p:nvPr/>
        </p:nvSpPr>
        <p:spPr>
          <a:xfrm>
            <a:off x="4214965" y="633460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240" name="文本框 209"/>
          <p:cNvSpPr txBox="1"/>
          <p:nvPr/>
        </p:nvSpPr>
        <p:spPr>
          <a:xfrm>
            <a:off x="7746824" y="6322341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247" name="组合 255"/>
          <p:cNvGrpSpPr/>
          <p:nvPr/>
        </p:nvGrpSpPr>
        <p:grpSpPr>
          <a:xfrm>
            <a:off x="9527749" y="2134903"/>
            <a:ext cx="1611750" cy="1652193"/>
            <a:chOff x="0" y="0"/>
            <a:chExt cx="1611749" cy="1652192"/>
          </a:xfrm>
        </p:grpSpPr>
        <p:grpSp>
          <p:nvGrpSpPr>
            <p:cNvPr id="244" name="组合 256"/>
            <p:cNvGrpSpPr/>
            <p:nvPr/>
          </p:nvGrpSpPr>
          <p:grpSpPr>
            <a:xfrm>
              <a:off x="72355" y="97337"/>
              <a:ext cx="1468407" cy="1399139"/>
              <a:chOff x="0" y="0"/>
              <a:chExt cx="1468406" cy="1399137"/>
            </a:xfrm>
          </p:grpSpPr>
          <p:sp>
            <p:nvSpPr>
              <p:cNvPr id="241" name="椭圆 259"/>
              <p:cNvSpPr/>
              <p:nvPr/>
            </p:nvSpPr>
            <p:spPr>
              <a:xfrm rot="20912162">
                <a:off x="768061" y="235229"/>
                <a:ext cx="452057" cy="452057"/>
              </a:xfrm>
              <a:prstGeom prst="ellipse">
                <a:avLst/>
              </a:prstGeom>
              <a:solidFill>
                <a:schemeClr val="accent2"/>
              </a:solidFill>
              <a:ln w="12700" cap="flat">
                <a:solidFill>
                  <a:schemeClr val="accent5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242" name="矩形: 圆角 260"/>
              <p:cNvSpPr/>
              <p:nvPr/>
            </p:nvSpPr>
            <p:spPr>
              <a:xfrm rot="19121565">
                <a:off x="36109" y="381723"/>
                <a:ext cx="1396189" cy="635692"/>
              </a:xfrm>
              <a:prstGeom prst="roundRect">
                <a:avLst>
                  <a:gd name="adj" fmla="val 50000"/>
                </a:avLst>
              </a:prstGeom>
              <a:noFill/>
              <a:ln w="28575" cap="flat">
                <a:solidFill>
                  <a:schemeClr val="accent5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  <p:sp>
            <p:nvSpPr>
              <p:cNvPr id="243" name="椭圆 261"/>
              <p:cNvSpPr/>
              <p:nvPr/>
            </p:nvSpPr>
            <p:spPr>
              <a:xfrm rot="20912162">
                <a:off x="219914" y="702806"/>
                <a:ext cx="452057" cy="452057"/>
              </a:xfrm>
              <a:prstGeom prst="ellipse">
                <a:avLst/>
              </a:prstGeom>
              <a:solidFill>
                <a:schemeClr val="accent1"/>
              </a:solidFill>
              <a:ln w="12700" cap="flat">
                <a:solidFill>
                  <a:schemeClr val="accent5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</a:p>
            </p:txBody>
          </p:sp>
        </p:grpSp>
        <p:sp>
          <p:nvSpPr>
            <p:cNvPr id="245" name="文本框 257"/>
            <p:cNvSpPr txBox="1"/>
            <p:nvPr/>
          </p:nvSpPr>
          <p:spPr>
            <a:xfrm>
              <a:off x="1355135" y="0"/>
              <a:ext cx="256615" cy="370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solidFill>
                    <a:schemeClr val="accent3"/>
                  </a:solidFill>
                </a:defRPr>
              </a:lvl1pPr>
            </a:lstStyle>
            <a:p>
              <a:pPr/>
              <a:r>
                <a:t>A</a:t>
              </a:r>
            </a:p>
          </p:txBody>
        </p:sp>
        <p:sp>
          <p:nvSpPr>
            <p:cNvPr id="246" name="文本框 258"/>
            <p:cNvSpPr txBox="1"/>
            <p:nvPr/>
          </p:nvSpPr>
          <p:spPr>
            <a:xfrm>
              <a:off x="0" y="1281352"/>
              <a:ext cx="256615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>
                  <a:solidFill>
                    <a:schemeClr val="accent3"/>
                  </a:solidFill>
                </a:defRPr>
              </a:lvl1pPr>
            </a:lstStyle>
            <a:p>
              <a:pPr/>
              <a:r>
                <a:t>B</a:t>
              </a:r>
            </a:p>
          </p:txBody>
        </p:sp>
      </p:grpSp>
      <p:pic>
        <p:nvPicPr>
          <p:cNvPr id="248" name="图片 263" descr="图片 26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86131" y="1701643"/>
            <a:ext cx="658016" cy="658017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任意多边形: 形状 264"/>
          <p:cNvSpPr/>
          <p:nvPr/>
        </p:nvSpPr>
        <p:spPr>
          <a:xfrm>
            <a:off x="8172304" y="4541751"/>
            <a:ext cx="195061" cy="1947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ln w="127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50" name="任意多边形: 形状 265"/>
          <p:cNvSpPr/>
          <p:nvPr/>
        </p:nvSpPr>
        <p:spPr>
          <a:xfrm>
            <a:off x="10938610" y="3354135"/>
            <a:ext cx="217319" cy="2169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51" name="任意多边形: 形状 270"/>
          <p:cNvSpPr/>
          <p:nvPr/>
        </p:nvSpPr>
        <p:spPr>
          <a:xfrm>
            <a:off x="7677762" y="2958557"/>
            <a:ext cx="432667" cy="431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" name="组合 5"/>
          <p:cNvGrpSpPr/>
          <p:nvPr/>
        </p:nvGrpSpPr>
        <p:grpSpPr>
          <a:xfrm>
            <a:off x="819593" y="746529"/>
            <a:ext cx="10794322" cy="5326480"/>
            <a:chOff x="0" y="0"/>
            <a:chExt cx="10794321" cy="5326478"/>
          </a:xfrm>
        </p:grpSpPr>
        <p:grpSp>
          <p:nvGrpSpPr>
            <p:cNvPr id="265" name="组合 4"/>
            <p:cNvGrpSpPr/>
            <p:nvPr/>
          </p:nvGrpSpPr>
          <p:grpSpPr>
            <a:xfrm>
              <a:off x="-1" y="35399"/>
              <a:ext cx="1644994" cy="5291080"/>
              <a:chOff x="0" y="0"/>
              <a:chExt cx="1644991" cy="5291078"/>
            </a:xfrm>
          </p:grpSpPr>
          <p:sp>
            <p:nvSpPr>
              <p:cNvPr id="259" name="文本框 3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60" name="文本框 125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61" name="文本框 126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62" name="文本框 127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63" name="文本框 128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64" name="文本框 129"/>
              <p:cNvSpPr txBox="1"/>
              <p:nvPr/>
            </p:nvSpPr>
            <p:spPr>
              <a:xfrm>
                <a:off x="10054" y="459003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  <p:grpSp>
          <p:nvGrpSpPr>
            <p:cNvPr id="272" name="组合 130"/>
            <p:cNvGrpSpPr/>
            <p:nvPr/>
          </p:nvGrpSpPr>
          <p:grpSpPr>
            <a:xfrm>
              <a:off x="1806618" y="24867"/>
              <a:ext cx="1644994" cy="5291080"/>
              <a:chOff x="0" y="0"/>
              <a:chExt cx="1644991" cy="5291078"/>
            </a:xfrm>
          </p:grpSpPr>
          <p:sp>
            <p:nvSpPr>
              <p:cNvPr id="266" name="文本框 131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67" name="文本框 132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68" name="文本框 133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69" name="文本框 134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70" name="文本框 135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71" name="文本框 136"/>
              <p:cNvSpPr txBox="1"/>
              <p:nvPr/>
            </p:nvSpPr>
            <p:spPr>
              <a:xfrm>
                <a:off x="10054" y="459003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  <p:grpSp>
          <p:nvGrpSpPr>
            <p:cNvPr id="279" name="组合 137"/>
            <p:cNvGrpSpPr/>
            <p:nvPr/>
          </p:nvGrpSpPr>
          <p:grpSpPr>
            <a:xfrm>
              <a:off x="3703908" y="2678"/>
              <a:ext cx="1644993" cy="5291080"/>
              <a:chOff x="0" y="0"/>
              <a:chExt cx="1644991" cy="5291078"/>
            </a:xfrm>
          </p:grpSpPr>
          <p:sp>
            <p:nvSpPr>
              <p:cNvPr id="273" name="文本框 138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74" name="文本框 139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75" name="文本框 141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76" name="文本框 142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77" name="文本框 143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78" name="文本框 144"/>
              <p:cNvSpPr txBox="1"/>
              <p:nvPr/>
            </p:nvSpPr>
            <p:spPr>
              <a:xfrm>
                <a:off x="10054" y="459003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  <p:grpSp>
          <p:nvGrpSpPr>
            <p:cNvPr id="286" name="组合 145"/>
            <p:cNvGrpSpPr/>
            <p:nvPr/>
          </p:nvGrpSpPr>
          <p:grpSpPr>
            <a:xfrm>
              <a:off x="5549318" y="-1"/>
              <a:ext cx="1644993" cy="5291080"/>
              <a:chOff x="0" y="0"/>
              <a:chExt cx="1644991" cy="5291078"/>
            </a:xfrm>
          </p:grpSpPr>
          <p:sp>
            <p:nvSpPr>
              <p:cNvPr id="280" name="文本框 146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81" name="文本框 147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82" name="文本框 148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83" name="文本框 149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84" name="文本框 150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85" name="文本框 151"/>
              <p:cNvSpPr txBox="1"/>
              <p:nvPr/>
            </p:nvSpPr>
            <p:spPr>
              <a:xfrm>
                <a:off x="10054" y="459003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  <p:grpSp>
          <p:nvGrpSpPr>
            <p:cNvPr id="293" name="组合 152"/>
            <p:cNvGrpSpPr/>
            <p:nvPr/>
          </p:nvGrpSpPr>
          <p:grpSpPr>
            <a:xfrm>
              <a:off x="7355037" y="-1"/>
              <a:ext cx="1644993" cy="5291080"/>
              <a:chOff x="0" y="0"/>
              <a:chExt cx="1644991" cy="5291078"/>
            </a:xfrm>
          </p:grpSpPr>
          <p:sp>
            <p:nvSpPr>
              <p:cNvPr id="287" name="文本框 153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88" name="文本框 154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89" name="文本框 155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90" name="文本框 156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91" name="文本框 157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92" name="文本框 158"/>
              <p:cNvSpPr txBox="1"/>
              <p:nvPr/>
            </p:nvSpPr>
            <p:spPr>
              <a:xfrm>
                <a:off x="10054" y="459003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  <p:grpSp>
          <p:nvGrpSpPr>
            <p:cNvPr id="300" name="组合 159"/>
            <p:cNvGrpSpPr/>
            <p:nvPr/>
          </p:nvGrpSpPr>
          <p:grpSpPr>
            <a:xfrm>
              <a:off x="9149329" y="8149"/>
              <a:ext cx="1644993" cy="5291080"/>
              <a:chOff x="0" y="0"/>
              <a:chExt cx="1644991" cy="5291078"/>
            </a:xfrm>
          </p:grpSpPr>
          <p:sp>
            <p:nvSpPr>
              <p:cNvPr id="294" name="文本框 160"/>
              <p:cNvSpPr txBox="1"/>
              <p:nvPr/>
            </p:nvSpPr>
            <p:spPr>
              <a:xfrm>
                <a:off x="16852" y="0"/>
                <a:ext cx="1628140" cy="7010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95" name="文本框 161"/>
              <p:cNvSpPr txBox="1"/>
              <p:nvPr/>
            </p:nvSpPr>
            <p:spPr>
              <a:xfrm>
                <a:off x="8013" y="890035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96" name="文本框 162"/>
              <p:cNvSpPr txBox="1"/>
              <p:nvPr/>
            </p:nvSpPr>
            <p:spPr>
              <a:xfrm>
                <a:off x="0" y="1790001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97" name="文本框 163"/>
              <p:cNvSpPr txBox="1"/>
              <p:nvPr/>
            </p:nvSpPr>
            <p:spPr>
              <a:xfrm>
                <a:off x="9863" y="2704879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98" name="文本框 164"/>
              <p:cNvSpPr txBox="1"/>
              <p:nvPr/>
            </p:nvSpPr>
            <p:spPr>
              <a:xfrm>
                <a:off x="16852" y="362281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  <p:sp>
            <p:nvSpPr>
              <p:cNvPr id="299" name="文本框 165"/>
              <p:cNvSpPr txBox="1"/>
              <p:nvPr/>
            </p:nvSpPr>
            <p:spPr>
              <a:xfrm>
                <a:off x="10054" y="4590038"/>
                <a:ext cx="1628140" cy="7010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b="1" sz="4000">
                    <a:ln w="9525" cap="flat">
                      <a:solidFill>
                        <a:srgbClr val="B95300">
                          <a:alpha val="52000"/>
                        </a:srgbClr>
                      </a:solidFill>
                      <a:prstDash val="solid"/>
                      <a:round/>
                    </a:ln>
                    <a:noFill/>
                    <a:latin typeface="创客贴金刚体"/>
                    <a:ea typeface="创客贴金刚体"/>
                    <a:cs typeface="创客贴金刚体"/>
                    <a:sym typeface="创客贴金刚体"/>
                  </a:defRPr>
                </a:lvl1pPr>
              </a:lstStyle>
              <a:p>
                <a:pPr/>
                <a:r>
                  <a:t>GAME</a:t>
                </a:r>
              </a:p>
            </p:txBody>
          </p:sp>
        </p:grpSp>
      </p:grpSp>
      <p:sp>
        <p:nvSpPr>
          <p:cNvPr id="302" name="任意多边形: 形状 6"/>
          <p:cNvSpPr/>
          <p:nvPr/>
        </p:nvSpPr>
        <p:spPr>
          <a:xfrm>
            <a:off x="1873731" y="967673"/>
            <a:ext cx="8442523" cy="42183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458" y="0"/>
                </a:moveTo>
                <a:lnTo>
                  <a:pt x="20147" y="0"/>
                </a:lnTo>
                <a:cubicBezTo>
                  <a:pt x="20950" y="0"/>
                  <a:pt x="21600" y="1302"/>
                  <a:pt x="21600" y="2907"/>
                </a:cubicBezTo>
                <a:lnTo>
                  <a:pt x="21600" y="17474"/>
                </a:lnTo>
                <a:cubicBezTo>
                  <a:pt x="21600" y="19615"/>
                  <a:pt x="20733" y="21350"/>
                  <a:pt x="19663" y="21350"/>
                </a:cubicBezTo>
                <a:lnTo>
                  <a:pt x="16569" y="21350"/>
                </a:lnTo>
                <a:cubicBezTo>
                  <a:pt x="15499" y="21350"/>
                  <a:pt x="14632" y="19615"/>
                  <a:pt x="14632" y="17474"/>
                </a:cubicBezTo>
                <a:lnTo>
                  <a:pt x="14632" y="17443"/>
                </a:lnTo>
                <a:lnTo>
                  <a:pt x="6968" y="17443"/>
                </a:lnTo>
                <a:lnTo>
                  <a:pt x="6968" y="17724"/>
                </a:lnTo>
                <a:cubicBezTo>
                  <a:pt x="6968" y="19865"/>
                  <a:pt x="6101" y="21600"/>
                  <a:pt x="5031" y="21600"/>
                </a:cubicBezTo>
                <a:lnTo>
                  <a:pt x="1937" y="21600"/>
                </a:lnTo>
                <a:cubicBezTo>
                  <a:pt x="867" y="21600"/>
                  <a:pt x="0" y="19865"/>
                  <a:pt x="0" y="17724"/>
                </a:cubicBezTo>
                <a:lnTo>
                  <a:pt x="0" y="13847"/>
                </a:lnTo>
                <a:lnTo>
                  <a:pt x="5" y="13847"/>
                </a:lnTo>
                <a:lnTo>
                  <a:pt x="5" y="2907"/>
                </a:lnTo>
                <a:cubicBezTo>
                  <a:pt x="5" y="1302"/>
                  <a:pt x="656" y="0"/>
                  <a:pt x="1458" y="0"/>
                </a:cubicBezTo>
                <a:close/>
              </a:path>
            </a:pathLst>
          </a:custGeom>
          <a:solidFill>
            <a:srgbClr val="FFFFFF"/>
          </a:solidFill>
          <a:ln w="76200">
            <a:solidFill>
              <a:schemeClr val="accent5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306" name="组合 8"/>
          <p:cNvGrpSpPr/>
          <p:nvPr/>
        </p:nvGrpSpPr>
        <p:grpSpPr>
          <a:xfrm>
            <a:off x="2197694" y="1211660"/>
            <a:ext cx="1468408" cy="1399139"/>
            <a:chOff x="0" y="0"/>
            <a:chExt cx="1468406" cy="1399137"/>
          </a:xfrm>
        </p:grpSpPr>
        <p:sp>
          <p:nvSpPr>
            <p:cNvPr id="303" name="椭圆 9"/>
            <p:cNvSpPr/>
            <p:nvPr/>
          </p:nvSpPr>
          <p:spPr>
            <a:xfrm rot="20912162">
              <a:off x="768061" y="235229"/>
              <a:ext cx="452057" cy="452057"/>
            </a:xfrm>
            <a:prstGeom prst="ellipse">
              <a:avLst/>
            </a:prstGeom>
            <a:solidFill>
              <a:schemeClr val="accent2"/>
            </a:solidFill>
            <a:ln w="12700" cap="flat">
              <a:solidFill>
                <a:schemeClr val="accent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04" name="矩形: 圆角 10"/>
            <p:cNvSpPr/>
            <p:nvPr/>
          </p:nvSpPr>
          <p:spPr>
            <a:xfrm rot="19121565">
              <a:off x="36109" y="381723"/>
              <a:ext cx="1396189" cy="635692"/>
            </a:xfrm>
            <a:prstGeom prst="roundRect">
              <a:avLst>
                <a:gd name="adj" fmla="val 50000"/>
              </a:avLst>
            </a:prstGeom>
            <a:noFill/>
            <a:ln w="28575" cap="flat">
              <a:solidFill>
                <a:schemeClr val="accent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05" name="椭圆 11"/>
            <p:cNvSpPr/>
            <p:nvPr/>
          </p:nvSpPr>
          <p:spPr>
            <a:xfrm rot="20912162">
              <a:off x="219914" y="702806"/>
              <a:ext cx="452057" cy="452057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accent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</p:grpSp>
      <p:grpSp>
        <p:nvGrpSpPr>
          <p:cNvPr id="309" name="组合 12"/>
          <p:cNvGrpSpPr/>
          <p:nvPr/>
        </p:nvGrpSpPr>
        <p:grpSpPr>
          <a:xfrm>
            <a:off x="2306820" y="3342709"/>
            <a:ext cx="1452233" cy="1452233"/>
            <a:chOff x="0" y="0"/>
            <a:chExt cx="1452231" cy="1452231"/>
          </a:xfrm>
        </p:grpSpPr>
        <p:pic>
          <p:nvPicPr>
            <p:cNvPr id="307" name="图片 13" descr="图片 13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37167" y="151574"/>
              <a:ext cx="1191302" cy="11913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08" name="椭圆 14"/>
            <p:cNvSpPr/>
            <p:nvPr/>
          </p:nvSpPr>
          <p:spPr>
            <a:xfrm>
              <a:off x="-1" y="-1"/>
              <a:ext cx="1452233" cy="1452233"/>
            </a:xfrm>
            <a:prstGeom prst="ellipse">
              <a:avLst/>
            </a:prstGeom>
            <a:noFill/>
            <a:ln w="28575" cap="flat">
              <a:solidFill>
                <a:schemeClr val="accent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pic>
        <p:nvPicPr>
          <p:cNvPr id="310" name="图片 15" descr="图片 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05002" y="1274556"/>
            <a:ext cx="1345512" cy="1345512"/>
          </a:xfrm>
          <a:prstGeom prst="rect">
            <a:avLst/>
          </a:prstGeom>
          <a:ln w="12700">
            <a:miter lim="400000"/>
          </a:ln>
        </p:spPr>
      </p:pic>
      <p:sp>
        <p:nvSpPr>
          <p:cNvPr id="311" name="矩形 18"/>
          <p:cNvSpPr/>
          <p:nvPr/>
        </p:nvSpPr>
        <p:spPr>
          <a:xfrm>
            <a:off x="121185" y="113091"/>
            <a:ext cx="11964320" cy="6631818"/>
          </a:xfrm>
          <a:prstGeom prst="rect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12" name="文本框 25"/>
          <p:cNvSpPr txBox="1"/>
          <p:nvPr/>
        </p:nvSpPr>
        <p:spPr>
          <a:xfrm>
            <a:off x="3480473" y="1114322"/>
            <a:ext cx="25661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/>
            <a:r>
              <a:t>X</a:t>
            </a:r>
          </a:p>
        </p:txBody>
      </p:sp>
      <p:sp>
        <p:nvSpPr>
          <p:cNvPr id="313" name="文本框 26"/>
          <p:cNvSpPr txBox="1"/>
          <p:nvPr/>
        </p:nvSpPr>
        <p:spPr>
          <a:xfrm>
            <a:off x="2125339" y="2395676"/>
            <a:ext cx="2566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/>
            <a:r>
              <a:t>Y</a:t>
            </a:r>
          </a:p>
        </p:txBody>
      </p:sp>
      <p:grpSp>
        <p:nvGrpSpPr>
          <p:cNvPr id="318" name="星形: 四角 61"/>
          <p:cNvGrpSpPr/>
          <p:nvPr/>
        </p:nvGrpSpPr>
        <p:grpSpPr>
          <a:xfrm>
            <a:off x="10853205" y="2365572"/>
            <a:ext cx="302529" cy="298192"/>
            <a:chOff x="0" y="0"/>
            <a:chExt cx="302527" cy="298191"/>
          </a:xfrm>
        </p:grpSpPr>
        <p:sp>
          <p:nvSpPr>
            <p:cNvPr id="314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315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316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317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grpSp>
        <p:nvGrpSpPr>
          <p:cNvPr id="328" name="组合 1"/>
          <p:cNvGrpSpPr/>
          <p:nvPr/>
        </p:nvGrpSpPr>
        <p:grpSpPr>
          <a:xfrm>
            <a:off x="3875325" y="3079749"/>
            <a:ext cx="2162713" cy="340611"/>
            <a:chOff x="0" y="0"/>
            <a:chExt cx="2162712" cy="340610"/>
          </a:xfrm>
        </p:grpSpPr>
        <p:sp>
          <p:nvSpPr>
            <p:cNvPr id="319" name="矩形: 圆角 73"/>
            <p:cNvSpPr/>
            <p:nvPr/>
          </p:nvSpPr>
          <p:spPr>
            <a:xfrm rot="18234641">
              <a:off x="-16878" y="104787"/>
              <a:ext cx="322332" cy="13103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20" name="矩形: 圆角 74"/>
            <p:cNvSpPr/>
            <p:nvPr/>
          </p:nvSpPr>
          <p:spPr>
            <a:xfrm rot="18234641">
              <a:off x="217389" y="104787"/>
              <a:ext cx="322332" cy="13103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21" name="矩形: 圆角 75"/>
            <p:cNvSpPr/>
            <p:nvPr/>
          </p:nvSpPr>
          <p:spPr>
            <a:xfrm rot="18234641">
              <a:off x="451656" y="104787"/>
              <a:ext cx="322332" cy="13103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22" name="矩形: 圆角 76"/>
            <p:cNvSpPr/>
            <p:nvPr/>
          </p:nvSpPr>
          <p:spPr>
            <a:xfrm rot="18234641">
              <a:off x="685923" y="104787"/>
              <a:ext cx="322332" cy="13103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23" name="矩形: 圆角 77"/>
            <p:cNvSpPr/>
            <p:nvPr/>
          </p:nvSpPr>
          <p:spPr>
            <a:xfrm rot="18234641">
              <a:off x="920190" y="104787"/>
              <a:ext cx="322332" cy="13103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24" name="矩形: 圆角 78"/>
            <p:cNvSpPr/>
            <p:nvPr/>
          </p:nvSpPr>
          <p:spPr>
            <a:xfrm rot="18234641">
              <a:off x="1154457" y="104787"/>
              <a:ext cx="322332" cy="13103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25" name="矩形: 圆角 79"/>
            <p:cNvSpPr/>
            <p:nvPr/>
          </p:nvSpPr>
          <p:spPr>
            <a:xfrm rot="18234641">
              <a:off x="1388724" y="104787"/>
              <a:ext cx="322332" cy="13103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26" name="矩形: 圆角 80"/>
            <p:cNvSpPr/>
            <p:nvPr/>
          </p:nvSpPr>
          <p:spPr>
            <a:xfrm rot="18234641">
              <a:off x="1622991" y="104787"/>
              <a:ext cx="322332" cy="13103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27" name="矩形: 圆角 81"/>
            <p:cNvSpPr/>
            <p:nvPr/>
          </p:nvSpPr>
          <p:spPr>
            <a:xfrm rot="18234641">
              <a:off x="1857258" y="104787"/>
              <a:ext cx="322332" cy="13103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</p:grpSp>
      <p:grpSp>
        <p:nvGrpSpPr>
          <p:cNvPr id="331" name="组合 85"/>
          <p:cNvGrpSpPr/>
          <p:nvPr/>
        </p:nvGrpSpPr>
        <p:grpSpPr>
          <a:xfrm>
            <a:off x="4748989" y="1859088"/>
            <a:ext cx="6943309" cy="5173187"/>
            <a:chOff x="0" y="0"/>
            <a:chExt cx="6943307" cy="5173186"/>
          </a:xfrm>
        </p:grpSpPr>
        <p:sp>
          <p:nvSpPr>
            <p:cNvPr id="329" name="弧形 86"/>
            <p:cNvSpPr/>
            <p:nvPr/>
          </p:nvSpPr>
          <p:spPr>
            <a:xfrm rot="3586586">
              <a:off x="2483372" y="-855473"/>
              <a:ext cx="1976564" cy="68841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25" h="18984" fill="norm" stroke="1" extrusionOk="0">
                  <a:moveTo>
                    <a:pt x="3445" y="1620"/>
                  </a:moveTo>
                  <a:lnTo>
                    <a:pt x="3445" y="1620"/>
                  </a:lnTo>
                  <a:cubicBezTo>
                    <a:pt x="8347" y="-1308"/>
                    <a:pt x="14998" y="-157"/>
                    <a:pt x="18299" y="4191"/>
                  </a:cubicBezTo>
                  <a:cubicBezTo>
                    <a:pt x="21600" y="8538"/>
                    <a:pt x="20302" y="14436"/>
                    <a:pt x="15400" y="17364"/>
                  </a:cubicBezTo>
                  <a:cubicBezTo>
                    <a:pt x="10498" y="20292"/>
                    <a:pt x="3848" y="19141"/>
                    <a:pt x="547" y="14793"/>
                  </a:cubicBezTo>
                  <a:cubicBezTo>
                    <a:pt x="350" y="14534"/>
                    <a:pt x="167" y="14266"/>
                    <a:pt x="0" y="13990"/>
                  </a:cubicBezTo>
                </a:path>
              </a:pathLst>
            </a:cu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30" name="弧形 87"/>
            <p:cNvSpPr/>
            <p:nvPr/>
          </p:nvSpPr>
          <p:spPr>
            <a:xfrm rot="19792315">
              <a:off x="1400519" y="1261563"/>
              <a:ext cx="4303865" cy="4549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6987" fill="norm" stroke="1" extrusionOk="0">
                  <a:moveTo>
                    <a:pt x="0" y="4236"/>
                  </a:moveTo>
                  <a:lnTo>
                    <a:pt x="0" y="4236"/>
                  </a:lnTo>
                  <a:cubicBezTo>
                    <a:pt x="7540" y="-4613"/>
                    <a:pt x="16649" y="764"/>
                    <a:pt x="21600" y="16987"/>
                  </a:cubicBezTo>
                </a:path>
              </a:pathLst>
            </a:custGeom>
            <a:noFill/>
            <a:ln w="63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</p:grpSp>
      <p:grpSp>
        <p:nvGrpSpPr>
          <p:cNvPr id="342" name="组合 2"/>
          <p:cNvGrpSpPr/>
          <p:nvPr/>
        </p:nvGrpSpPr>
        <p:grpSpPr>
          <a:xfrm>
            <a:off x="5562510" y="3656215"/>
            <a:ext cx="2115472" cy="476056"/>
            <a:chOff x="0" y="0"/>
            <a:chExt cx="2115471" cy="476055"/>
          </a:xfrm>
        </p:grpSpPr>
        <p:sp>
          <p:nvSpPr>
            <p:cNvPr id="332" name="箭头: V 形 54"/>
            <p:cNvSpPr/>
            <p:nvPr/>
          </p:nvSpPr>
          <p:spPr>
            <a:xfrm>
              <a:off x="400662" y="0"/>
              <a:ext cx="403868" cy="476056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3" name="箭头: V 形 55"/>
            <p:cNvSpPr/>
            <p:nvPr/>
          </p:nvSpPr>
          <p:spPr>
            <a:xfrm>
              <a:off x="821248" y="0"/>
              <a:ext cx="403868" cy="476056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4" name="箭头: V 形 56"/>
            <p:cNvSpPr/>
            <p:nvPr/>
          </p:nvSpPr>
          <p:spPr>
            <a:xfrm>
              <a:off x="1228550" y="0"/>
              <a:ext cx="403868" cy="476056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5" name="箭头: V 形 57"/>
            <p:cNvSpPr/>
            <p:nvPr/>
          </p:nvSpPr>
          <p:spPr>
            <a:xfrm>
              <a:off x="1639290" y="0"/>
              <a:ext cx="403868" cy="476056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6" name="箭头: V 形 58"/>
            <p:cNvSpPr/>
            <p:nvPr/>
          </p:nvSpPr>
          <p:spPr>
            <a:xfrm>
              <a:off x="0" y="0"/>
              <a:ext cx="403868" cy="476056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7" name="箭头: V 形 65"/>
            <p:cNvSpPr/>
            <p:nvPr/>
          </p:nvSpPr>
          <p:spPr>
            <a:xfrm>
              <a:off x="472976" y="0"/>
              <a:ext cx="403868" cy="476056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8" name="箭头: V 形 66"/>
            <p:cNvSpPr/>
            <p:nvPr/>
          </p:nvSpPr>
          <p:spPr>
            <a:xfrm>
              <a:off x="893562" y="0"/>
              <a:ext cx="403868" cy="476056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9" name="箭头: V 形 67"/>
            <p:cNvSpPr/>
            <p:nvPr/>
          </p:nvSpPr>
          <p:spPr>
            <a:xfrm>
              <a:off x="1300864" y="0"/>
              <a:ext cx="403868" cy="476056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0" name="箭头: V 形 68"/>
            <p:cNvSpPr/>
            <p:nvPr/>
          </p:nvSpPr>
          <p:spPr>
            <a:xfrm>
              <a:off x="1711604" y="0"/>
              <a:ext cx="403868" cy="476056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41" name="箭头: V 形 69"/>
            <p:cNvSpPr/>
            <p:nvPr/>
          </p:nvSpPr>
          <p:spPr>
            <a:xfrm>
              <a:off x="72314" y="0"/>
              <a:ext cx="403868" cy="476056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343" name="任意多边形: 形状 118"/>
          <p:cNvSpPr/>
          <p:nvPr/>
        </p:nvSpPr>
        <p:spPr>
          <a:xfrm>
            <a:off x="852831" y="4427508"/>
            <a:ext cx="661912" cy="660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44" name="任意多边形: 形状 120"/>
          <p:cNvSpPr/>
          <p:nvPr/>
        </p:nvSpPr>
        <p:spPr>
          <a:xfrm>
            <a:off x="7630413" y="5247911"/>
            <a:ext cx="805991" cy="8046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45" name="任意多边形: 形状 121"/>
          <p:cNvSpPr/>
          <p:nvPr/>
        </p:nvSpPr>
        <p:spPr>
          <a:xfrm>
            <a:off x="6311882" y="5527718"/>
            <a:ext cx="617723" cy="616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46" name="任意多边形: 形状 122"/>
          <p:cNvSpPr/>
          <p:nvPr/>
        </p:nvSpPr>
        <p:spPr>
          <a:xfrm>
            <a:off x="10439048" y="2230495"/>
            <a:ext cx="384680" cy="3840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47" name="任意多边形: 形状 123"/>
          <p:cNvSpPr/>
          <p:nvPr/>
        </p:nvSpPr>
        <p:spPr>
          <a:xfrm>
            <a:off x="660836" y="5164568"/>
            <a:ext cx="384680" cy="3840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348" name="任意多边形: 形状 124"/>
          <p:cNvSpPr/>
          <p:nvPr/>
        </p:nvSpPr>
        <p:spPr>
          <a:xfrm>
            <a:off x="1349225" y="643882"/>
            <a:ext cx="617724" cy="616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353" name="星形: 四角 140"/>
          <p:cNvGrpSpPr/>
          <p:nvPr/>
        </p:nvGrpSpPr>
        <p:grpSpPr>
          <a:xfrm>
            <a:off x="307224" y="3130859"/>
            <a:ext cx="302529" cy="298192"/>
            <a:chOff x="0" y="0"/>
            <a:chExt cx="302527" cy="298191"/>
          </a:xfrm>
        </p:grpSpPr>
        <p:sp>
          <p:nvSpPr>
            <p:cNvPr id="349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350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351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352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354" name="文本框 88"/>
          <p:cNvSpPr txBox="1"/>
          <p:nvPr/>
        </p:nvSpPr>
        <p:spPr>
          <a:xfrm rot="5400000">
            <a:off x="-496640" y="434816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358" name="组合 89"/>
          <p:cNvGrpSpPr/>
          <p:nvPr/>
        </p:nvGrpSpPr>
        <p:grpSpPr>
          <a:xfrm>
            <a:off x="10193825" y="6316083"/>
            <a:ext cx="1135588" cy="311933"/>
            <a:chOff x="0" y="0"/>
            <a:chExt cx="1135586" cy="311932"/>
          </a:xfrm>
        </p:grpSpPr>
        <p:sp>
          <p:nvSpPr>
            <p:cNvPr id="355" name="任意多边形: 形状 90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56" name="任意多边形: 形状 91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57" name="任意多边形: 形状 92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359" name="文本框 93"/>
          <p:cNvSpPr txBox="1"/>
          <p:nvPr/>
        </p:nvSpPr>
        <p:spPr>
          <a:xfrm>
            <a:off x="2071108" y="208576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363" name="组合 94"/>
          <p:cNvGrpSpPr/>
          <p:nvPr/>
        </p:nvGrpSpPr>
        <p:grpSpPr>
          <a:xfrm>
            <a:off x="3999569" y="185328"/>
            <a:ext cx="1135588" cy="311933"/>
            <a:chOff x="0" y="0"/>
            <a:chExt cx="1135586" cy="311932"/>
          </a:xfrm>
        </p:grpSpPr>
        <p:sp>
          <p:nvSpPr>
            <p:cNvPr id="360" name="任意多边形: 形状 95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1" name="任意多边形: 形状 96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2" name="任意多边形: 形状 97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367" name="组合 98"/>
          <p:cNvGrpSpPr/>
          <p:nvPr/>
        </p:nvGrpSpPr>
        <p:grpSpPr>
          <a:xfrm>
            <a:off x="10761619" y="189817"/>
            <a:ext cx="1135588" cy="311933"/>
            <a:chOff x="0" y="0"/>
            <a:chExt cx="1135586" cy="311932"/>
          </a:xfrm>
        </p:grpSpPr>
        <p:sp>
          <p:nvSpPr>
            <p:cNvPr id="364" name="任意多边形: 形状 99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5" name="任意多边形: 形状 100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6" name="任意多边形: 形状 101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371" name="组合 102"/>
          <p:cNvGrpSpPr/>
          <p:nvPr/>
        </p:nvGrpSpPr>
        <p:grpSpPr>
          <a:xfrm>
            <a:off x="696394" y="206057"/>
            <a:ext cx="1135588" cy="311934"/>
            <a:chOff x="0" y="0"/>
            <a:chExt cx="1135586" cy="311932"/>
          </a:xfrm>
        </p:grpSpPr>
        <p:sp>
          <p:nvSpPr>
            <p:cNvPr id="368" name="任意多边形: 形状 103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69" name="任意多边形: 形状 104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70" name="任意多边形: 形状 105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375" name="组合 106"/>
          <p:cNvGrpSpPr/>
          <p:nvPr/>
        </p:nvGrpSpPr>
        <p:grpSpPr>
          <a:xfrm>
            <a:off x="224105" y="2231837"/>
            <a:ext cx="312436" cy="1078074"/>
            <a:chOff x="0" y="0"/>
            <a:chExt cx="312434" cy="1078072"/>
          </a:xfrm>
        </p:grpSpPr>
        <p:sp>
          <p:nvSpPr>
            <p:cNvPr id="372" name="任意多边形: 形状 107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73" name="任意多边形: 形状 108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74" name="任意多边形: 形状 109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379" name="组合 110"/>
          <p:cNvGrpSpPr/>
          <p:nvPr/>
        </p:nvGrpSpPr>
        <p:grpSpPr>
          <a:xfrm>
            <a:off x="11607361" y="2463611"/>
            <a:ext cx="312436" cy="1078074"/>
            <a:chOff x="0" y="0"/>
            <a:chExt cx="312434" cy="1078072"/>
          </a:xfrm>
        </p:grpSpPr>
        <p:sp>
          <p:nvSpPr>
            <p:cNvPr id="376" name="任意多边形: 形状 111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77" name="任意多边形: 形状 112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78" name="任意多边形: 形状 113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383" name="组合 114"/>
          <p:cNvGrpSpPr/>
          <p:nvPr/>
        </p:nvGrpSpPr>
        <p:grpSpPr>
          <a:xfrm>
            <a:off x="2984691" y="6331687"/>
            <a:ext cx="1135588" cy="311933"/>
            <a:chOff x="0" y="0"/>
            <a:chExt cx="1135586" cy="311932"/>
          </a:xfrm>
        </p:grpSpPr>
        <p:sp>
          <p:nvSpPr>
            <p:cNvPr id="380" name="任意多边形: 形状 115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81" name="任意多边形: 形状 116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82" name="任意多边形: 形状 117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387" name="组合 119"/>
          <p:cNvGrpSpPr/>
          <p:nvPr/>
        </p:nvGrpSpPr>
        <p:grpSpPr>
          <a:xfrm>
            <a:off x="6542393" y="6307933"/>
            <a:ext cx="1135588" cy="311933"/>
            <a:chOff x="0" y="0"/>
            <a:chExt cx="1135586" cy="311932"/>
          </a:xfrm>
        </p:grpSpPr>
        <p:sp>
          <p:nvSpPr>
            <p:cNvPr id="384" name="任意多边形: 形状 166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85" name="任意多边形: 形状 167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86" name="任意多边形: 形状 168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388" name="文本框 169"/>
          <p:cNvSpPr txBox="1"/>
          <p:nvPr/>
        </p:nvSpPr>
        <p:spPr>
          <a:xfrm>
            <a:off x="5490560" y="195625"/>
            <a:ext cx="1767717" cy="307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392" name="组合 170"/>
          <p:cNvGrpSpPr/>
          <p:nvPr/>
        </p:nvGrpSpPr>
        <p:grpSpPr>
          <a:xfrm>
            <a:off x="7469382" y="179267"/>
            <a:ext cx="1135588" cy="311934"/>
            <a:chOff x="0" y="0"/>
            <a:chExt cx="1135586" cy="311932"/>
          </a:xfrm>
        </p:grpSpPr>
        <p:sp>
          <p:nvSpPr>
            <p:cNvPr id="389" name="任意多边形: 形状 171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90" name="任意多边形: 形状 172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91" name="任意多边形: 形状 173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393" name="文本框 174"/>
          <p:cNvSpPr txBox="1"/>
          <p:nvPr/>
        </p:nvSpPr>
        <p:spPr>
          <a:xfrm>
            <a:off x="8890086" y="195625"/>
            <a:ext cx="1767717" cy="307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394" name="文本框 175"/>
          <p:cNvSpPr txBox="1"/>
          <p:nvPr/>
        </p:nvSpPr>
        <p:spPr>
          <a:xfrm rot="5400000">
            <a:off x="-498820" y="975179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398" name="组合 176"/>
          <p:cNvGrpSpPr/>
          <p:nvPr/>
        </p:nvGrpSpPr>
        <p:grpSpPr>
          <a:xfrm>
            <a:off x="230932" y="5520995"/>
            <a:ext cx="312436" cy="1078073"/>
            <a:chOff x="0" y="0"/>
            <a:chExt cx="312434" cy="1078072"/>
          </a:xfrm>
        </p:grpSpPr>
        <p:sp>
          <p:nvSpPr>
            <p:cNvPr id="395" name="任意多边形: 形状 177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96" name="任意多边形: 形状 178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97" name="任意多边形: 形状 179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399" name="文本框 180"/>
          <p:cNvSpPr txBox="1"/>
          <p:nvPr/>
        </p:nvSpPr>
        <p:spPr>
          <a:xfrm rot="5400000">
            <a:off x="10879932" y="137549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400" name="文本框 181"/>
          <p:cNvSpPr txBox="1"/>
          <p:nvPr/>
        </p:nvSpPr>
        <p:spPr>
          <a:xfrm rot="5400000">
            <a:off x="10897482" y="443117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401" name="文本框 182"/>
          <p:cNvSpPr txBox="1"/>
          <p:nvPr/>
        </p:nvSpPr>
        <p:spPr>
          <a:xfrm>
            <a:off x="888611" y="6341645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402" name="文本框 183"/>
          <p:cNvSpPr txBox="1"/>
          <p:nvPr/>
        </p:nvSpPr>
        <p:spPr>
          <a:xfrm>
            <a:off x="4469489" y="635259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403" name="文本框 184"/>
          <p:cNvSpPr txBox="1"/>
          <p:nvPr/>
        </p:nvSpPr>
        <p:spPr>
          <a:xfrm>
            <a:off x="8053830" y="6318160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407" name="组合 185"/>
          <p:cNvGrpSpPr/>
          <p:nvPr/>
        </p:nvGrpSpPr>
        <p:grpSpPr>
          <a:xfrm>
            <a:off x="11637895" y="5520995"/>
            <a:ext cx="312436" cy="1078073"/>
            <a:chOff x="0" y="0"/>
            <a:chExt cx="312434" cy="1078072"/>
          </a:xfrm>
        </p:grpSpPr>
        <p:sp>
          <p:nvSpPr>
            <p:cNvPr id="404" name="任意多边形: 形状 186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05" name="任意多边形: 形状 187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06" name="任意多边形: 形状 188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4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图片 4" descr="图片 4"/>
          <p:cNvPicPr>
            <a:picLocks noChangeAspect="1"/>
          </p:cNvPicPr>
          <p:nvPr/>
        </p:nvPicPr>
        <p:blipFill>
          <a:blip r:embed="rId2">
            <a:extLst/>
          </a:blip>
          <a:srcRect l="0" t="8960" r="5375" b="5496"/>
          <a:stretch>
            <a:fillRect/>
          </a:stretch>
        </p:blipFill>
        <p:spPr>
          <a:xfrm>
            <a:off x="1" y="2453"/>
            <a:ext cx="1217078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任意多边形: 形状 14"/>
          <p:cNvSpPr/>
          <p:nvPr/>
        </p:nvSpPr>
        <p:spPr>
          <a:xfrm rot="16200000">
            <a:off x="2732336" y="-2594010"/>
            <a:ext cx="6717262" cy="120460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442" y="21600"/>
                </a:moveTo>
                <a:lnTo>
                  <a:pt x="2706" y="21600"/>
                </a:lnTo>
                <a:lnTo>
                  <a:pt x="2716" y="21579"/>
                </a:lnTo>
                <a:lnTo>
                  <a:pt x="8432" y="21579"/>
                </a:lnTo>
                <a:close/>
                <a:moveTo>
                  <a:pt x="15697" y="0"/>
                </a:moveTo>
                <a:lnTo>
                  <a:pt x="15693" y="9"/>
                </a:lnTo>
                <a:lnTo>
                  <a:pt x="10299" y="9"/>
                </a:lnTo>
                <a:lnTo>
                  <a:pt x="10295" y="0"/>
                </a:lnTo>
                <a:close/>
                <a:moveTo>
                  <a:pt x="21600" y="196"/>
                </a:moveTo>
                <a:lnTo>
                  <a:pt x="21600" y="21391"/>
                </a:lnTo>
                <a:cubicBezTo>
                  <a:pt x="21600" y="21495"/>
                  <a:pt x="21445" y="21579"/>
                  <a:pt x="21254" y="21579"/>
                </a:cubicBezTo>
                <a:lnTo>
                  <a:pt x="8432" y="21579"/>
                </a:lnTo>
                <a:lnTo>
                  <a:pt x="7740" y="20078"/>
                </a:lnTo>
                <a:lnTo>
                  <a:pt x="3407" y="20078"/>
                </a:lnTo>
                <a:lnTo>
                  <a:pt x="2716" y="21579"/>
                </a:lnTo>
                <a:lnTo>
                  <a:pt x="346" y="21579"/>
                </a:lnTo>
                <a:cubicBezTo>
                  <a:pt x="155" y="21579"/>
                  <a:pt x="0" y="21495"/>
                  <a:pt x="0" y="21391"/>
                </a:cubicBezTo>
                <a:lnTo>
                  <a:pt x="0" y="196"/>
                </a:lnTo>
                <a:cubicBezTo>
                  <a:pt x="0" y="93"/>
                  <a:pt x="155" y="9"/>
                  <a:pt x="346" y="9"/>
                </a:cubicBezTo>
                <a:lnTo>
                  <a:pt x="10299" y="9"/>
                </a:lnTo>
                <a:lnTo>
                  <a:pt x="10997" y="1522"/>
                </a:lnTo>
                <a:lnTo>
                  <a:pt x="14996" y="1522"/>
                </a:lnTo>
                <a:lnTo>
                  <a:pt x="15693" y="9"/>
                </a:lnTo>
                <a:lnTo>
                  <a:pt x="21254" y="9"/>
                </a:lnTo>
                <a:cubicBezTo>
                  <a:pt x="21445" y="9"/>
                  <a:pt x="21600" y="93"/>
                  <a:pt x="21600" y="196"/>
                </a:cubicBezTo>
                <a:close/>
              </a:path>
            </a:pathLst>
          </a:custGeom>
          <a:ln w="12700">
            <a:solidFill>
              <a:srgbClr val="ED7D44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grpSp>
        <p:nvGrpSpPr>
          <p:cNvPr id="422" name="组合 27"/>
          <p:cNvGrpSpPr/>
          <p:nvPr/>
        </p:nvGrpSpPr>
        <p:grpSpPr>
          <a:xfrm>
            <a:off x="11468727" y="4433211"/>
            <a:ext cx="476056" cy="1301842"/>
            <a:chOff x="0" y="0"/>
            <a:chExt cx="476055" cy="1301840"/>
          </a:xfrm>
        </p:grpSpPr>
        <p:sp>
          <p:nvSpPr>
            <p:cNvPr id="417" name="箭头: V 形 28"/>
            <p:cNvSpPr/>
            <p:nvPr/>
          </p:nvSpPr>
          <p:spPr>
            <a:xfrm rot="5400000">
              <a:off x="107229" y="151102"/>
              <a:ext cx="257334" cy="465709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18" name="箭头: V 形 29"/>
            <p:cNvSpPr/>
            <p:nvPr/>
          </p:nvSpPr>
          <p:spPr>
            <a:xfrm rot="5400000">
              <a:off x="104531" y="419087"/>
              <a:ext cx="257333" cy="465710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19" name="箭头: V 形 30"/>
            <p:cNvSpPr/>
            <p:nvPr/>
          </p:nvSpPr>
          <p:spPr>
            <a:xfrm rot="5400000">
              <a:off x="114534" y="678608"/>
              <a:ext cx="257333" cy="465710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20" name="箭头: V 形 31"/>
            <p:cNvSpPr/>
            <p:nvPr/>
          </p:nvSpPr>
          <p:spPr>
            <a:xfrm rot="5400000">
              <a:off x="104188" y="940320"/>
              <a:ext cx="257333" cy="465710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21" name="箭头: V 形 32"/>
            <p:cNvSpPr/>
            <p:nvPr/>
          </p:nvSpPr>
          <p:spPr>
            <a:xfrm rot="5400000">
              <a:off x="107229" y="-104189"/>
              <a:ext cx="257334" cy="465710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428" name="组合 33"/>
          <p:cNvGrpSpPr/>
          <p:nvPr/>
        </p:nvGrpSpPr>
        <p:grpSpPr>
          <a:xfrm>
            <a:off x="244082" y="2158912"/>
            <a:ext cx="436965" cy="1160044"/>
            <a:chOff x="0" y="0"/>
            <a:chExt cx="436963" cy="1160042"/>
          </a:xfrm>
        </p:grpSpPr>
        <p:sp>
          <p:nvSpPr>
            <p:cNvPr id="423" name="箭头: V 形 34"/>
            <p:cNvSpPr/>
            <p:nvPr/>
          </p:nvSpPr>
          <p:spPr>
            <a:xfrm rot="16200000">
              <a:off x="105786" y="604173"/>
              <a:ext cx="229305" cy="427469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24" name="箭头: V 形 35"/>
            <p:cNvSpPr/>
            <p:nvPr/>
          </p:nvSpPr>
          <p:spPr>
            <a:xfrm rot="16200000">
              <a:off x="108263" y="365377"/>
              <a:ext cx="229305" cy="427469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25" name="箭头: V 形 36"/>
            <p:cNvSpPr/>
            <p:nvPr/>
          </p:nvSpPr>
          <p:spPr>
            <a:xfrm rot="16200000">
              <a:off x="99081" y="134123"/>
              <a:ext cx="229305" cy="427469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26" name="箭头: V 形 37"/>
            <p:cNvSpPr/>
            <p:nvPr/>
          </p:nvSpPr>
          <p:spPr>
            <a:xfrm rot="16200000">
              <a:off x="108578" y="-99082"/>
              <a:ext cx="229305" cy="427468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27" name="箭头: V 形 38"/>
            <p:cNvSpPr/>
            <p:nvPr/>
          </p:nvSpPr>
          <p:spPr>
            <a:xfrm rot="16200000">
              <a:off x="105786" y="831657"/>
              <a:ext cx="229305" cy="427468"/>
            </a:xfrm>
            <a:prstGeom prst="chevron">
              <a:avLst>
                <a:gd name="adj" fmla="val 44034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433" name="组合 39"/>
          <p:cNvGrpSpPr/>
          <p:nvPr/>
        </p:nvGrpSpPr>
        <p:grpSpPr>
          <a:xfrm>
            <a:off x="4882520" y="-487387"/>
            <a:ext cx="2377027" cy="2463912"/>
            <a:chOff x="0" y="0"/>
            <a:chExt cx="2377026" cy="2463910"/>
          </a:xfrm>
        </p:grpSpPr>
        <p:sp>
          <p:nvSpPr>
            <p:cNvPr id="429" name="椭圆 40"/>
            <p:cNvSpPr/>
            <p:nvPr/>
          </p:nvSpPr>
          <p:spPr>
            <a:xfrm rot="20316002">
              <a:off x="206250" y="927459"/>
              <a:ext cx="1955179" cy="561079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grpSp>
          <p:nvGrpSpPr>
            <p:cNvPr id="432" name="组合 41"/>
            <p:cNvGrpSpPr/>
            <p:nvPr/>
          </p:nvGrpSpPr>
          <p:grpSpPr>
            <a:xfrm>
              <a:off x="0" y="0"/>
              <a:ext cx="2377027" cy="2463912"/>
              <a:chOff x="0" y="0"/>
              <a:chExt cx="2377026" cy="2463910"/>
            </a:xfrm>
          </p:grpSpPr>
          <p:sp>
            <p:nvSpPr>
              <p:cNvPr id="430" name="椭圆 42"/>
              <p:cNvSpPr/>
              <p:nvPr/>
            </p:nvSpPr>
            <p:spPr>
              <a:xfrm rot="21148462">
                <a:off x="135460" y="128412"/>
                <a:ext cx="2106107" cy="2207087"/>
              </a:xfrm>
              <a:prstGeom prst="ellipse">
                <a:avLst/>
              </a:prstGeom>
              <a:noFill/>
              <a:ln w="12700" cap="flat">
                <a:solidFill>
                  <a:srgbClr val="F9E4FF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latin typeface="+mj-lt"/>
                    <a:ea typeface="+mj-ea"/>
                    <a:cs typeface="+mj-cs"/>
                    <a:sym typeface="MiSans Normal"/>
                  </a:defRPr>
                </a:pPr>
              </a:p>
            </p:txBody>
          </p:sp>
          <p:sp>
            <p:nvSpPr>
              <p:cNvPr id="431" name="星形: 四角 43"/>
              <p:cNvSpPr/>
              <p:nvPr/>
            </p:nvSpPr>
            <p:spPr>
              <a:xfrm rot="1348462">
                <a:off x="2077934" y="811703"/>
                <a:ext cx="93234" cy="96305"/>
              </a:xfrm>
              <a:prstGeom prst="star4">
                <a:avLst>
                  <a:gd name="adj" fmla="val 24408"/>
                </a:avLst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latin typeface="+mj-lt"/>
                    <a:ea typeface="+mj-ea"/>
                    <a:cs typeface="+mj-cs"/>
                    <a:sym typeface="MiSans Normal"/>
                  </a:defRPr>
                </a:pPr>
              </a:p>
            </p:txBody>
          </p:sp>
        </p:grpSp>
      </p:grpSp>
      <p:sp>
        <p:nvSpPr>
          <p:cNvPr id="434" name="标题 1"/>
          <p:cNvSpPr txBox="1"/>
          <p:nvPr/>
        </p:nvSpPr>
        <p:spPr>
          <a:xfrm rot="5400000">
            <a:off x="-1144648" y="4879125"/>
            <a:ext cx="3132013" cy="612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defTabSz="786384">
              <a:lnSpc>
                <a:spcPct val="72000"/>
              </a:lnSpc>
              <a:defRPr b="1" spc="258" sz="3440">
                <a:ln w="9525" cap="flat">
                  <a:solidFill>
                    <a:srgbClr val="C55A11"/>
                  </a:solidFill>
                  <a:prstDash val="solid"/>
                  <a:round/>
                </a:ln>
                <a:noFill/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Game A</a:t>
            </a:r>
          </a:p>
        </p:txBody>
      </p:sp>
      <p:sp>
        <p:nvSpPr>
          <p:cNvPr id="435" name="直接连接符 64"/>
          <p:cNvSpPr/>
          <p:nvPr/>
        </p:nvSpPr>
        <p:spPr>
          <a:xfrm flipH="1" flipV="1">
            <a:off x="7308743" y="598972"/>
            <a:ext cx="3665233" cy="1"/>
          </a:xfrm>
          <a:prstGeom prst="line">
            <a:avLst/>
          </a:prstGeom>
          <a:ln w="19050">
            <a:solidFill>
              <a:srgbClr val="97588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36" name="直接连接符 69"/>
          <p:cNvSpPr/>
          <p:nvPr/>
        </p:nvSpPr>
        <p:spPr>
          <a:xfrm>
            <a:off x="1270825" y="592394"/>
            <a:ext cx="3665233" cy="1"/>
          </a:xfrm>
          <a:prstGeom prst="line">
            <a:avLst/>
          </a:prstGeom>
          <a:ln w="19050">
            <a:solidFill>
              <a:srgbClr val="97588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37" name="任意多边形: 形状 52"/>
          <p:cNvSpPr/>
          <p:nvPr/>
        </p:nvSpPr>
        <p:spPr>
          <a:xfrm>
            <a:off x="1472900" y="448559"/>
            <a:ext cx="312436" cy="311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38" name="任意多边形: 形状 53"/>
          <p:cNvSpPr/>
          <p:nvPr/>
        </p:nvSpPr>
        <p:spPr>
          <a:xfrm>
            <a:off x="3643831" y="448559"/>
            <a:ext cx="312436" cy="311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39" name="任意多边形: 形状 54"/>
          <p:cNvSpPr/>
          <p:nvPr/>
        </p:nvSpPr>
        <p:spPr>
          <a:xfrm>
            <a:off x="4074014" y="448559"/>
            <a:ext cx="312436" cy="311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40" name="任意多边形: 形状 55"/>
          <p:cNvSpPr/>
          <p:nvPr/>
        </p:nvSpPr>
        <p:spPr>
          <a:xfrm>
            <a:off x="7599398" y="448559"/>
            <a:ext cx="312436" cy="311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41" name="任意多边形: 形状 56"/>
          <p:cNvSpPr/>
          <p:nvPr/>
        </p:nvSpPr>
        <p:spPr>
          <a:xfrm>
            <a:off x="8046270" y="448559"/>
            <a:ext cx="312436" cy="311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442" name="任意多边形: 形状 57"/>
          <p:cNvSpPr/>
          <p:nvPr/>
        </p:nvSpPr>
        <p:spPr>
          <a:xfrm>
            <a:off x="10459787" y="448559"/>
            <a:ext cx="312436" cy="3119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446" name="组合 80"/>
          <p:cNvGrpSpPr/>
          <p:nvPr/>
        </p:nvGrpSpPr>
        <p:grpSpPr>
          <a:xfrm>
            <a:off x="287373" y="399041"/>
            <a:ext cx="440257" cy="1519127"/>
            <a:chOff x="0" y="0"/>
            <a:chExt cx="440255" cy="1519125"/>
          </a:xfrm>
        </p:grpSpPr>
        <p:sp>
          <p:nvSpPr>
            <p:cNvPr id="443" name="任意多边形: 形状 81"/>
            <p:cNvSpPr/>
            <p:nvPr/>
          </p:nvSpPr>
          <p:spPr>
            <a:xfrm>
              <a:off x="-1" y="1079577"/>
              <a:ext cx="440257" cy="439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44" name="任意多边形: 形状 82"/>
            <p:cNvSpPr/>
            <p:nvPr/>
          </p:nvSpPr>
          <p:spPr>
            <a:xfrm>
              <a:off x="-1" y="539788"/>
              <a:ext cx="440257" cy="439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45" name="任意多边形: 形状 83"/>
            <p:cNvSpPr/>
            <p:nvPr/>
          </p:nvSpPr>
          <p:spPr>
            <a:xfrm>
              <a:off x="-1" y="-1"/>
              <a:ext cx="440257" cy="439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447" name="任意多边形: 形状 84"/>
          <p:cNvSpPr/>
          <p:nvPr/>
        </p:nvSpPr>
        <p:spPr>
          <a:xfrm>
            <a:off x="5174677" y="952500"/>
            <a:ext cx="218442" cy="2180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467" name="组合 8"/>
          <p:cNvGrpSpPr/>
          <p:nvPr/>
        </p:nvGrpSpPr>
        <p:grpSpPr>
          <a:xfrm>
            <a:off x="237678" y="6356143"/>
            <a:ext cx="11707106" cy="328013"/>
            <a:chOff x="0" y="0"/>
            <a:chExt cx="11707104" cy="328012"/>
          </a:xfrm>
        </p:grpSpPr>
        <p:grpSp>
          <p:nvGrpSpPr>
            <p:cNvPr id="451" name="组合 63"/>
            <p:cNvGrpSpPr/>
            <p:nvPr/>
          </p:nvGrpSpPr>
          <p:grpSpPr>
            <a:xfrm>
              <a:off x="10571517" y="5067"/>
              <a:ext cx="1135588" cy="311933"/>
              <a:chOff x="0" y="0"/>
              <a:chExt cx="1135586" cy="311932"/>
            </a:xfrm>
          </p:grpSpPr>
          <p:sp>
            <p:nvSpPr>
              <p:cNvPr id="448" name="任意多边形: 形状 65"/>
              <p:cNvSpPr/>
              <p:nvPr/>
            </p:nvSpPr>
            <p:spPr>
              <a:xfrm>
                <a:off x="823151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449" name="任意多边形: 形状 66"/>
              <p:cNvSpPr/>
              <p:nvPr/>
            </p:nvSpPr>
            <p:spPr>
              <a:xfrm>
                <a:off x="417018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450" name="任意多边形: 形状 67"/>
              <p:cNvSpPr/>
              <p:nvPr/>
            </p:nvSpPr>
            <p:spPr>
              <a:xfrm>
                <a:off x="-1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</p:grpSp>
        <p:grpSp>
          <p:nvGrpSpPr>
            <p:cNvPr id="455" name="组合 68"/>
            <p:cNvGrpSpPr/>
            <p:nvPr/>
          </p:nvGrpSpPr>
          <p:grpSpPr>
            <a:xfrm>
              <a:off x="3564578" y="13466"/>
              <a:ext cx="1135588" cy="311934"/>
              <a:chOff x="0" y="0"/>
              <a:chExt cx="1135586" cy="311932"/>
            </a:xfrm>
          </p:grpSpPr>
          <p:sp>
            <p:nvSpPr>
              <p:cNvPr id="452" name="任意多边形: 形状 70"/>
              <p:cNvSpPr/>
              <p:nvPr/>
            </p:nvSpPr>
            <p:spPr>
              <a:xfrm>
                <a:off x="823151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453" name="任意多边形: 形状 71"/>
              <p:cNvSpPr/>
              <p:nvPr/>
            </p:nvSpPr>
            <p:spPr>
              <a:xfrm>
                <a:off x="417018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454" name="任意多边形: 形状 72"/>
              <p:cNvSpPr/>
              <p:nvPr/>
            </p:nvSpPr>
            <p:spPr>
              <a:xfrm>
                <a:off x="-1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</p:grpSp>
        <p:grpSp>
          <p:nvGrpSpPr>
            <p:cNvPr id="459" name="组合 85"/>
            <p:cNvGrpSpPr/>
            <p:nvPr/>
          </p:nvGrpSpPr>
          <p:grpSpPr>
            <a:xfrm>
              <a:off x="7106360" y="0"/>
              <a:ext cx="1135588" cy="311933"/>
              <a:chOff x="0" y="0"/>
              <a:chExt cx="1135586" cy="311932"/>
            </a:xfrm>
          </p:grpSpPr>
          <p:sp>
            <p:nvSpPr>
              <p:cNvPr id="456" name="任意多边形: 形状 86"/>
              <p:cNvSpPr/>
              <p:nvPr/>
            </p:nvSpPr>
            <p:spPr>
              <a:xfrm>
                <a:off x="823151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457" name="任意多边形: 形状 87"/>
              <p:cNvSpPr/>
              <p:nvPr/>
            </p:nvSpPr>
            <p:spPr>
              <a:xfrm>
                <a:off x="417018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458" name="任意多边形: 形状 88"/>
              <p:cNvSpPr/>
              <p:nvPr/>
            </p:nvSpPr>
            <p:spPr>
              <a:xfrm>
                <a:off x="-1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</p:grpSp>
        <p:sp>
          <p:nvSpPr>
            <p:cNvPr id="460" name="文本框 89"/>
            <p:cNvSpPr txBox="1"/>
            <p:nvPr/>
          </p:nvSpPr>
          <p:spPr>
            <a:xfrm>
              <a:off x="1459994" y="20671"/>
              <a:ext cx="1767717" cy="307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>
                  <a:gradFill flip="none" rotWithShape="1">
                    <a:gsLst>
                      <a:gs pos="0">
                        <a:srgbClr val="ED7D36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</a:defRPr>
              </a:lvl1pPr>
            </a:lstStyle>
            <a:p>
              <a:pPr/>
              <a:r>
                <a:t>LET’S PLAY GAMES</a:t>
              </a:r>
            </a:p>
          </p:txBody>
        </p:sp>
        <p:sp>
          <p:nvSpPr>
            <p:cNvPr id="461" name="文本框 90"/>
            <p:cNvSpPr txBox="1"/>
            <p:nvPr/>
          </p:nvSpPr>
          <p:spPr>
            <a:xfrm>
              <a:off x="5120966" y="20671"/>
              <a:ext cx="1767717" cy="307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>
                  <a:gradFill flip="none" rotWithShape="1">
                    <a:gsLst>
                      <a:gs pos="0">
                        <a:srgbClr val="ED7D36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</a:defRPr>
              </a:lvl1pPr>
            </a:lstStyle>
            <a:p>
              <a:pPr/>
              <a:r>
                <a:t>LET’S PLAY GAMES</a:t>
              </a:r>
            </a:p>
          </p:txBody>
        </p:sp>
        <p:sp>
          <p:nvSpPr>
            <p:cNvPr id="462" name="文本框 91"/>
            <p:cNvSpPr txBox="1"/>
            <p:nvPr/>
          </p:nvSpPr>
          <p:spPr>
            <a:xfrm>
              <a:off x="8592779" y="10404"/>
              <a:ext cx="1767717" cy="307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400">
                  <a:gradFill flip="none" rotWithShape="1">
                    <a:gsLst>
                      <a:gs pos="0">
                        <a:srgbClr val="ED7D36"/>
                      </a:gs>
                      <a:gs pos="100000">
                        <a:schemeClr val="accent2"/>
                      </a:gs>
                    </a:gsLst>
                    <a:lin ang="0" scaled="0"/>
                  </a:gradFill>
                </a:defRPr>
              </a:lvl1pPr>
            </a:lstStyle>
            <a:p>
              <a:pPr/>
              <a:r>
                <a:t>LET’S PLAY GAMES</a:t>
              </a:r>
            </a:p>
          </p:txBody>
        </p:sp>
        <p:grpSp>
          <p:nvGrpSpPr>
            <p:cNvPr id="466" name="组合 92"/>
            <p:cNvGrpSpPr/>
            <p:nvPr/>
          </p:nvGrpSpPr>
          <p:grpSpPr>
            <a:xfrm>
              <a:off x="0" y="5067"/>
              <a:ext cx="1135587" cy="311933"/>
              <a:chOff x="0" y="0"/>
              <a:chExt cx="1135586" cy="311932"/>
            </a:xfrm>
          </p:grpSpPr>
          <p:sp>
            <p:nvSpPr>
              <p:cNvPr id="463" name="任意多边形: 形状 93"/>
              <p:cNvSpPr/>
              <p:nvPr/>
            </p:nvSpPr>
            <p:spPr>
              <a:xfrm>
                <a:off x="823151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464" name="任意多边形: 形状 94"/>
              <p:cNvSpPr/>
              <p:nvPr/>
            </p:nvSpPr>
            <p:spPr>
              <a:xfrm>
                <a:off x="417018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465" name="任意多边形: 形状 95"/>
              <p:cNvSpPr/>
              <p:nvPr/>
            </p:nvSpPr>
            <p:spPr>
              <a:xfrm>
                <a:off x="-1" y="0"/>
                <a:ext cx="312436" cy="3119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9" y="0"/>
                    </a:moveTo>
                    <a:lnTo>
                      <a:pt x="10825" y="107"/>
                    </a:lnTo>
                    <a:cubicBezTo>
                      <a:pt x="11396" y="5741"/>
                      <a:pt x="15868" y="10221"/>
                      <a:pt x="21494" y="10793"/>
                    </a:cubicBezTo>
                    <a:lnTo>
                      <a:pt x="21600" y="10798"/>
                    </a:lnTo>
                    <a:lnTo>
                      <a:pt x="21569" y="10800"/>
                    </a:lnTo>
                    <a:cubicBezTo>
                      <a:pt x="15908" y="11339"/>
                      <a:pt x="11398" y="15834"/>
                      <a:pt x="10825" y="21493"/>
                    </a:cubicBezTo>
                    <a:lnTo>
                      <a:pt x="10819" y="21600"/>
                    </a:lnTo>
                    <a:lnTo>
                      <a:pt x="10818" y="21569"/>
                    </a:lnTo>
                    <a:cubicBezTo>
                      <a:pt x="10279" y="15899"/>
                      <a:pt x="5792" y="11382"/>
                      <a:pt x="141" y="10807"/>
                    </a:cubicBezTo>
                    <a:lnTo>
                      <a:pt x="0" y="10800"/>
                    </a:lnTo>
                    <a:lnTo>
                      <a:pt x="141" y="10793"/>
                    </a:lnTo>
                    <a:cubicBezTo>
                      <a:pt x="5792" y="10218"/>
                      <a:pt x="10279" y="5701"/>
                      <a:pt x="10818" y="3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</p:grpSp>
      </p:grpSp>
      <p:grpSp>
        <p:nvGrpSpPr>
          <p:cNvPr id="470" name="组合 7"/>
          <p:cNvGrpSpPr/>
          <p:nvPr/>
        </p:nvGrpSpPr>
        <p:grpSpPr>
          <a:xfrm>
            <a:off x="263185" y="5872260"/>
            <a:ext cx="415070" cy="234238"/>
            <a:chOff x="67111" y="18065"/>
            <a:chExt cx="415069" cy="234236"/>
          </a:xfrm>
        </p:grpSpPr>
        <p:sp>
          <p:nvSpPr>
            <p:cNvPr id="468" name="等腰三角形 6"/>
            <p:cNvSpPr/>
            <p:nvPr/>
          </p:nvSpPr>
          <p:spPr>
            <a:xfrm rot="5400000">
              <a:off x="51004" y="34859"/>
              <a:ext cx="233551" cy="201337"/>
            </a:xfrm>
            <a:prstGeom prst="triangle">
              <a:avLst/>
            </a:prstGeom>
            <a:solidFill>
              <a:schemeClr val="accent1"/>
            </a:solidFill>
            <a:ln w="12700" cap="flat">
              <a:solidFill>
                <a:srgbClr val="B45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69" name="等腰三角形 96"/>
            <p:cNvSpPr/>
            <p:nvPr/>
          </p:nvSpPr>
          <p:spPr>
            <a:xfrm rot="5400000">
              <a:off x="264738" y="34172"/>
              <a:ext cx="233551" cy="201337"/>
            </a:xfrm>
            <a:prstGeom prst="triangle">
              <a:avLst/>
            </a:prstGeom>
            <a:solidFill>
              <a:schemeClr val="accent1"/>
            </a:solidFill>
            <a:ln w="12700" cap="flat">
              <a:solidFill>
                <a:srgbClr val="B45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471" name="标题 1"/>
          <p:cNvSpPr txBox="1"/>
          <p:nvPr/>
        </p:nvSpPr>
        <p:spPr>
          <a:xfrm rot="16200000">
            <a:off x="10201833" y="2239565"/>
            <a:ext cx="3132013" cy="612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defTabSz="786384">
              <a:lnSpc>
                <a:spcPct val="72000"/>
              </a:lnSpc>
              <a:defRPr b="1" spc="258" sz="3440">
                <a:ln w="9525" cap="flat">
                  <a:solidFill>
                    <a:srgbClr val="C55A11"/>
                  </a:solidFill>
                  <a:prstDash val="solid"/>
                  <a:round/>
                </a:ln>
                <a:noFill/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Game A</a:t>
            </a:r>
          </a:p>
        </p:txBody>
      </p:sp>
      <p:grpSp>
        <p:nvGrpSpPr>
          <p:cNvPr id="475" name="组合 101"/>
          <p:cNvGrpSpPr/>
          <p:nvPr/>
        </p:nvGrpSpPr>
        <p:grpSpPr>
          <a:xfrm>
            <a:off x="11524385" y="417944"/>
            <a:ext cx="440257" cy="1519127"/>
            <a:chOff x="0" y="0"/>
            <a:chExt cx="440255" cy="1519125"/>
          </a:xfrm>
        </p:grpSpPr>
        <p:sp>
          <p:nvSpPr>
            <p:cNvPr id="472" name="任意多边形: 形状 102"/>
            <p:cNvSpPr/>
            <p:nvPr/>
          </p:nvSpPr>
          <p:spPr>
            <a:xfrm>
              <a:off x="-1" y="1079577"/>
              <a:ext cx="440257" cy="439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73" name="任意多边形: 形状 103"/>
            <p:cNvSpPr/>
            <p:nvPr/>
          </p:nvSpPr>
          <p:spPr>
            <a:xfrm>
              <a:off x="-1" y="539788"/>
              <a:ext cx="440257" cy="439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74" name="任意多边形: 形状 104"/>
            <p:cNvSpPr/>
            <p:nvPr/>
          </p:nvSpPr>
          <p:spPr>
            <a:xfrm>
              <a:off x="-1" y="-1"/>
              <a:ext cx="440257" cy="439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4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样式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图片 8" descr="图片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84" name="矩形 7"/>
          <p:cNvSpPr/>
          <p:nvPr/>
        </p:nvSpPr>
        <p:spPr>
          <a:xfrm flipH="1" flipV="1">
            <a:off x="3911466" y="5285194"/>
            <a:ext cx="6860356" cy="2862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25" y="0"/>
                </a:lnTo>
                <a:lnTo>
                  <a:pt x="21600" y="0"/>
                </a:lnTo>
                <a:lnTo>
                  <a:pt x="21375" y="21600"/>
                </a:lnTo>
                <a:close/>
              </a:path>
            </a:pathLst>
          </a:cu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Bahnschrift SemiLight"/>
                <a:ea typeface="Bahnschrift SemiLight"/>
                <a:cs typeface="Bahnschrift SemiLight"/>
                <a:sym typeface="Bahnschrift SemiLight"/>
              </a:defRPr>
            </a:pPr>
          </a:p>
        </p:txBody>
      </p:sp>
      <p:sp>
        <p:nvSpPr>
          <p:cNvPr id="485" name="任意多边形: 形状 3"/>
          <p:cNvSpPr/>
          <p:nvPr/>
        </p:nvSpPr>
        <p:spPr>
          <a:xfrm>
            <a:off x="5687024" y="5250403"/>
            <a:ext cx="4497795" cy="2114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816" y="16875"/>
                </a:moveTo>
                <a:cubicBezTo>
                  <a:pt x="8862" y="17150"/>
                  <a:pt x="8910" y="17467"/>
                  <a:pt x="8960" y="17825"/>
                </a:cubicBezTo>
                <a:cubicBezTo>
                  <a:pt x="9010" y="18183"/>
                  <a:pt x="9058" y="18549"/>
                  <a:pt x="9104" y="18925"/>
                </a:cubicBezTo>
                <a:cubicBezTo>
                  <a:pt x="9149" y="19300"/>
                  <a:pt x="9188" y="19652"/>
                  <a:pt x="9221" y="19980"/>
                </a:cubicBezTo>
                <a:lnTo>
                  <a:pt x="9191" y="20903"/>
                </a:lnTo>
                <a:cubicBezTo>
                  <a:pt x="9161" y="20567"/>
                  <a:pt x="9123" y="20203"/>
                  <a:pt x="9077" y="19812"/>
                </a:cubicBezTo>
                <a:cubicBezTo>
                  <a:pt x="9032" y="19422"/>
                  <a:pt x="8984" y="19038"/>
                  <a:pt x="8934" y="18662"/>
                </a:cubicBezTo>
                <a:cubicBezTo>
                  <a:pt x="8883" y="18286"/>
                  <a:pt x="8835" y="17953"/>
                  <a:pt x="8788" y="17662"/>
                </a:cubicBezTo>
                <a:close/>
                <a:moveTo>
                  <a:pt x="5289" y="15457"/>
                </a:moveTo>
                <a:lnTo>
                  <a:pt x="5289" y="16494"/>
                </a:lnTo>
                <a:cubicBezTo>
                  <a:pt x="5318" y="16458"/>
                  <a:pt x="5347" y="16416"/>
                  <a:pt x="5377" y="16367"/>
                </a:cubicBezTo>
                <a:cubicBezTo>
                  <a:pt x="5407" y="16318"/>
                  <a:pt x="5437" y="16270"/>
                  <a:pt x="5468" y="16224"/>
                </a:cubicBezTo>
                <a:lnTo>
                  <a:pt x="5468" y="15457"/>
                </a:lnTo>
                <a:close/>
                <a:moveTo>
                  <a:pt x="16287" y="14962"/>
                </a:moveTo>
                <a:lnTo>
                  <a:pt x="16287" y="17619"/>
                </a:lnTo>
                <a:cubicBezTo>
                  <a:pt x="16332" y="17562"/>
                  <a:pt x="16380" y="17495"/>
                  <a:pt x="16431" y="17419"/>
                </a:cubicBezTo>
                <a:cubicBezTo>
                  <a:pt x="16482" y="17343"/>
                  <a:pt x="16535" y="17259"/>
                  <a:pt x="16589" y="17169"/>
                </a:cubicBezTo>
                <a:lnTo>
                  <a:pt x="16589" y="14962"/>
                </a:lnTo>
                <a:close/>
                <a:moveTo>
                  <a:pt x="1410" y="14580"/>
                </a:moveTo>
                <a:cubicBezTo>
                  <a:pt x="1437" y="15198"/>
                  <a:pt x="1469" y="15762"/>
                  <a:pt x="1507" y="16270"/>
                </a:cubicBezTo>
                <a:cubicBezTo>
                  <a:pt x="1544" y="16779"/>
                  <a:pt x="1585" y="17236"/>
                  <a:pt x="1631" y="17641"/>
                </a:cubicBezTo>
                <a:cubicBezTo>
                  <a:pt x="1677" y="17236"/>
                  <a:pt x="1720" y="16779"/>
                  <a:pt x="1759" y="16270"/>
                </a:cubicBezTo>
                <a:cubicBezTo>
                  <a:pt x="1798" y="15762"/>
                  <a:pt x="1831" y="15198"/>
                  <a:pt x="1860" y="14580"/>
                </a:cubicBezTo>
                <a:close/>
                <a:moveTo>
                  <a:pt x="17108" y="13883"/>
                </a:moveTo>
                <a:lnTo>
                  <a:pt x="17152" y="14221"/>
                </a:lnTo>
                <a:cubicBezTo>
                  <a:pt x="17140" y="15142"/>
                  <a:pt x="17124" y="16119"/>
                  <a:pt x="17104" y="17152"/>
                </a:cubicBezTo>
                <a:cubicBezTo>
                  <a:pt x="17085" y="18186"/>
                  <a:pt x="17062" y="19084"/>
                  <a:pt x="17035" y="19846"/>
                </a:cubicBezTo>
                <a:lnTo>
                  <a:pt x="16989" y="19330"/>
                </a:lnTo>
                <a:cubicBezTo>
                  <a:pt x="17017" y="18590"/>
                  <a:pt x="17041" y="17718"/>
                  <a:pt x="17060" y="16716"/>
                </a:cubicBezTo>
                <a:cubicBezTo>
                  <a:pt x="17080" y="15714"/>
                  <a:pt x="17096" y="14770"/>
                  <a:pt x="17108" y="13883"/>
                </a:cubicBezTo>
                <a:close/>
                <a:moveTo>
                  <a:pt x="8747" y="13792"/>
                </a:moveTo>
                <a:lnTo>
                  <a:pt x="8799" y="13792"/>
                </a:lnTo>
                <a:cubicBezTo>
                  <a:pt x="8787" y="15253"/>
                  <a:pt x="8765" y="16461"/>
                  <a:pt x="8732" y="17417"/>
                </a:cubicBezTo>
                <a:cubicBezTo>
                  <a:pt x="8699" y="18373"/>
                  <a:pt x="8649" y="19132"/>
                  <a:pt x="8582" y="19692"/>
                </a:cubicBezTo>
                <a:cubicBezTo>
                  <a:pt x="8515" y="20253"/>
                  <a:pt x="8426" y="20672"/>
                  <a:pt x="8313" y="20947"/>
                </a:cubicBezTo>
                <a:cubicBezTo>
                  <a:pt x="8312" y="20805"/>
                  <a:pt x="8308" y="20646"/>
                  <a:pt x="8304" y="20469"/>
                </a:cubicBezTo>
                <a:cubicBezTo>
                  <a:pt x="8300" y="20293"/>
                  <a:pt x="8296" y="20145"/>
                  <a:pt x="8291" y="20025"/>
                </a:cubicBezTo>
                <a:cubicBezTo>
                  <a:pt x="8399" y="19793"/>
                  <a:pt x="8485" y="19432"/>
                  <a:pt x="8548" y="18944"/>
                </a:cubicBezTo>
                <a:cubicBezTo>
                  <a:pt x="8611" y="18456"/>
                  <a:pt x="8658" y="17794"/>
                  <a:pt x="8688" y="16958"/>
                </a:cubicBezTo>
                <a:cubicBezTo>
                  <a:pt x="8718" y="16122"/>
                  <a:pt x="8738" y="15067"/>
                  <a:pt x="8747" y="13792"/>
                </a:cubicBezTo>
                <a:close/>
                <a:moveTo>
                  <a:pt x="17237" y="13725"/>
                </a:moveTo>
                <a:lnTo>
                  <a:pt x="17288" y="13725"/>
                </a:lnTo>
                <a:lnTo>
                  <a:pt x="17288" y="18655"/>
                </a:lnTo>
                <a:cubicBezTo>
                  <a:pt x="17287" y="18952"/>
                  <a:pt x="17291" y="19151"/>
                  <a:pt x="17301" y="19254"/>
                </a:cubicBezTo>
                <a:cubicBezTo>
                  <a:pt x="17312" y="19357"/>
                  <a:pt x="17332" y="19405"/>
                  <a:pt x="17364" y="19398"/>
                </a:cubicBezTo>
                <a:lnTo>
                  <a:pt x="17596" y="19398"/>
                </a:lnTo>
                <a:cubicBezTo>
                  <a:pt x="17615" y="19409"/>
                  <a:pt x="17629" y="19341"/>
                  <a:pt x="17638" y="19193"/>
                </a:cubicBezTo>
                <a:cubicBezTo>
                  <a:pt x="17648" y="19044"/>
                  <a:pt x="17654" y="18746"/>
                  <a:pt x="17658" y="18297"/>
                </a:cubicBezTo>
                <a:cubicBezTo>
                  <a:pt x="17662" y="17849"/>
                  <a:pt x="17665" y="17180"/>
                  <a:pt x="17666" y="16291"/>
                </a:cubicBezTo>
                <a:cubicBezTo>
                  <a:pt x="17673" y="16394"/>
                  <a:pt x="17681" y="16482"/>
                  <a:pt x="17690" y="16556"/>
                </a:cubicBezTo>
                <a:cubicBezTo>
                  <a:pt x="17699" y="16630"/>
                  <a:pt x="17707" y="16684"/>
                  <a:pt x="17715" y="16719"/>
                </a:cubicBezTo>
                <a:cubicBezTo>
                  <a:pt x="17712" y="18182"/>
                  <a:pt x="17703" y="19171"/>
                  <a:pt x="17687" y="19686"/>
                </a:cubicBezTo>
                <a:cubicBezTo>
                  <a:pt x="17672" y="20200"/>
                  <a:pt x="17642" y="20441"/>
                  <a:pt x="17599" y="20407"/>
                </a:cubicBezTo>
                <a:lnTo>
                  <a:pt x="17364" y="20407"/>
                </a:lnTo>
                <a:cubicBezTo>
                  <a:pt x="17315" y="20423"/>
                  <a:pt x="17281" y="20308"/>
                  <a:pt x="17263" y="20062"/>
                </a:cubicBezTo>
                <a:cubicBezTo>
                  <a:pt x="17245" y="19816"/>
                  <a:pt x="17236" y="19347"/>
                  <a:pt x="17237" y="18655"/>
                </a:cubicBezTo>
                <a:close/>
                <a:moveTo>
                  <a:pt x="17766" y="13568"/>
                </a:moveTo>
                <a:cubicBezTo>
                  <a:pt x="17798" y="14464"/>
                  <a:pt x="17829" y="15423"/>
                  <a:pt x="17858" y="16443"/>
                </a:cubicBezTo>
                <a:cubicBezTo>
                  <a:pt x="17887" y="17464"/>
                  <a:pt x="17908" y="18366"/>
                  <a:pt x="17922" y="19150"/>
                </a:cubicBezTo>
                <a:lnTo>
                  <a:pt x="17874" y="19622"/>
                </a:lnTo>
                <a:cubicBezTo>
                  <a:pt x="17860" y="18826"/>
                  <a:pt x="17839" y="17910"/>
                  <a:pt x="17811" y="16874"/>
                </a:cubicBezTo>
                <a:cubicBezTo>
                  <a:pt x="17783" y="15838"/>
                  <a:pt x="17753" y="14871"/>
                  <a:pt x="17720" y="13973"/>
                </a:cubicBezTo>
                <a:close/>
                <a:moveTo>
                  <a:pt x="5289" y="12442"/>
                </a:moveTo>
                <a:lnTo>
                  <a:pt x="5289" y="13232"/>
                </a:lnTo>
                <a:lnTo>
                  <a:pt x="5468" y="13232"/>
                </a:lnTo>
                <a:lnTo>
                  <a:pt x="5468" y="12442"/>
                </a:lnTo>
                <a:close/>
                <a:moveTo>
                  <a:pt x="17365" y="12105"/>
                </a:moveTo>
                <a:cubicBezTo>
                  <a:pt x="17407" y="12571"/>
                  <a:pt x="17450" y="13101"/>
                  <a:pt x="17492" y="13694"/>
                </a:cubicBezTo>
                <a:cubicBezTo>
                  <a:pt x="17534" y="14288"/>
                  <a:pt x="17568" y="14846"/>
                  <a:pt x="17594" y="15369"/>
                </a:cubicBezTo>
                <a:lnTo>
                  <a:pt x="17559" y="16134"/>
                </a:lnTo>
                <a:cubicBezTo>
                  <a:pt x="17534" y="15618"/>
                  <a:pt x="17500" y="15051"/>
                  <a:pt x="17458" y="14432"/>
                </a:cubicBezTo>
                <a:cubicBezTo>
                  <a:pt x="17416" y="13812"/>
                  <a:pt x="17373" y="13262"/>
                  <a:pt x="17331" y="12780"/>
                </a:cubicBezTo>
                <a:close/>
                <a:moveTo>
                  <a:pt x="10797" y="12016"/>
                </a:moveTo>
                <a:lnTo>
                  <a:pt x="10797" y="16111"/>
                </a:lnTo>
                <a:cubicBezTo>
                  <a:pt x="10830" y="15999"/>
                  <a:pt x="10864" y="15880"/>
                  <a:pt x="10900" y="15754"/>
                </a:cubicBezTo>
                <a:cubicBezTo>
                  <a:pt x="10936" y="15628"/>
                  <a:pt x="10973" y="15492"/>
                  <a:pt x="11011" y="15346"/>
                </a:cubicBezTo>
                <a:lnTo>
                  <a:pt x="11011" y="12016"/>
                </a:lnTo>
                <a:close/>
                <a:moveTo>
                  <a:pt x="8442" y="11792"/>
                </a:moveTo>
                <a:lnTo>
                  <a:pt x="9095" y="11792"/>
                </a:lnTo>
                <a:lnTo>
                  <a:pt x="9095" y="17955"/>
                </a:lnTo>
                <a:lnTo>
                  <a:pt x="9044" y="17955"/>
                </a:lnTo>
                <a:lnTo>
                  <a:pt x="9044" y="12757"/>
                </a:lnTo>
                <a:lnTo>
                  <a:pt x="8491" y="12757"/>
                </a:lnTo>
                <a:lnTo>
                  <a:pt x="8491" y="18067"/>
                </a:lnTo>
                <a:lnTo>
                  <a:pt x="8442" y="18067"/>
                </a:lnTo>
                <a:close/>
                <a:moveTo>
                  <a:pt x="16287" y="11654"/>
                </a:moveTo>
                <a:lnTo>
                  <a:pt x="16287" y="14042"/>
                </a:lnTo>
                <a:lnTo>
                  <a:pt x="16589" y="14042"/>
                </a:lnTo>
                <a:lnTo>
                  <a:pt x="16589" y="11654"/>
                </a:lnTo>
                <a:close/>
                <a:moveTo>
                  <a:pt x="21100" y="10238"/>
                </a:moveTo>
                <a:lnTo>
                  <a:pt x="21150" y="10238"/>
                </a:lnTo>
                <a:lnTo>
                  <a:pt x="21150" y="12736"/>
                </a:lnTo>
                <a:lnTo>
                  <a:pt x="21567" y="12736"/>
                </a:lnTo>
                <a:lnTo>
                  <a:pt x="21567" y="13748"/>
                </a:lnTo>
                <a:lnTo>
                  <a:pt x="21196" y="13748"/>
                </a:lnTo>
                <a:cubicBezTo>
                  <a:pt x="21243" y="15025"/>
                  <a:pt x="21302" y="16156"/>
                  <a:pt x="21374" y="17141"/>
                </a:cubicBezTo>
                <a:cubicBezTo>
                  <a:pt x="21446" y="18125"/>
                  <a:pt x="21522" y="18862"/>
                  <a:pt x="21600" y="19351"/>
                </a:cubicBezTo>
                <a:cubicBezTo>
                  <a:pt x="21594" y="19479"/>
                  <a:pt x="21588" y="19628"/>
                  <a:pt x="21582" y="19798"/>
                </a:cubicBezTo>
                <a:cubicBezTo>
                  <a:pt x="21576" y="19969"/>
                  <a:pt x="21571" y="20135"/>
                  <a:pt x="21566" y="20296"/>
                </a:cubicBezTo>
                <a:cubicBezTo>
                  <a:pt x="21487" y="19708"/>
                  <a:pt x="21411" y="18876"/>
                  <a:pt x="21336" y="17801"/>
                </a:cubicBezTo>
                <a:cubicBezTo>
                  <a:pt x="21262" y="16727"/>
                  <a:pt x="21200" y="15496"/>
                  <a:pt x="21150" y="14108"/>
                </a:cubicBezTo>
                <a:lnTo>
                  <a:pt x="21150" y="20904"/>
                </a:lnTo>
                <a:lnTo>
                  <a:pt x="21100" y="20904"/>
                </a:lnTo>
                <a:lnTo>
                  <a:pt x="21100" y="13883"/>
                </a:lnTo>
                <a:cubicBezTo>
                  <a:pt x="21067" y="14820"/>
                  <a:pt x="21027" y="15707"/>
                  <a:pt x="20981" y="16546"/>
                </a:cubicBezTo>
                <a:cubicBezTo>
                  <a:pt x="20935" y="17385"/>
                  <a:pt x="20886" y="18137"/>
                  <a:pt x="20835" y="18804"/>
                </a:cubicBezTo>
                <a:cubicBezTo>
                  <a:pt x="20783" y="19470"/>
                  <a:pt x="20732" y="20013"/>
                  <a:pt x="20682" y="20431"/>
                </a:cubicBezTo>
                <a:cubicBezTo>
                  <a:pt x="20677" y="20291"/>
                  <a:pt x="20672" y="20139"/>
                  <a:pt x="20666" y="19976"/>
                </a:cubicBezTo>
                <a:cubicBezTo>
                  <a:pt x="20660" y="19813"/>
                  <a:pt x="20653" y="19672"/>
                  <a:pt x="20647" y="19554"/>
                </a:cubicBezTo>
                <a:cubicBezTo>
                  <a:pt x="20695" y="19195"/>
                  <a:pt x="20744" y="18720"/>
                  <a:pt x="20793" y="18129"/>
                </a:cubicBezTo>
                <a:cubicBezTo>
                  <a:pt x="20843" y="17537"/>
                  <a:pt x="20889" y="16867"/>
                  <a:pt x="20933" y="16119"/>
                </a:cubicBezTo>
                <a:cubicBezTo>
                  <a:pt x="20977" y="15370"/>
                  <a:pt x="21016" y="14580"/>
                  <a:pt x="21048" y="13748"/>
                </a:cubicBezTo>
                <a:lnTo>
                  <a:pt x="20669" y="13748"/>
                </a:lnTo>
                <a:lnTo>
                  <a:pt x="20669" y="12736"/>
                </a:lnTo>
                <a:lnTo>
                  <a:pt x="21100" y="12736"/>
                </a:lnTo>
                <a:close/>
                <a:moveTo>
                  <a:pt x="12106" y="10214"/>
                </a:moveTo>
                <a:cubicBezTo>
                  <a:pt x="12080" y="10205"/>
                  <a:pt x="12051" y="10381"/>
                  <a:pt x="12020" y="10743"/>
                </a:cubicBezTo>
                <a:cubicBezTo>
                  <a:pt x="11989" y="11105"/>
                  <a:pt x="11959" y="11709"/>
                  <a:pt x="11929" y="12555"/>
                </a:cubicBezTo>
                <a:cubicBezTo>
                  <a:pt x="11933" y="14377"/>
                  <a:pt x="11951" y="15810"/>
                  <a:pt x="11982" y="16854"/>
                </a:cubicBezTo>
                <a:cubicBezTo>
                  <a:pt x="12013" y="17899"/>
                  <a:pt x="12058" y="18432"/>
                  <a:pt x="12116" y="18453"/>
                </a:cubicBezTo>
                <a:cubicBezTo>
                  <a:pt x="12159" y="18429"/>
                  <a:pt x="12194" y="18037"/>
                  <a:pt x="12221" y="17277"/>
                </a:cubicBezTo>
                <a:cubicBezTo>
                  <a:pt x="12247" y="16516"/>
                  <a:pt x="12261" y="15527"/>
                  <a:pt x="12262" y="14311"/>
                </a:cubicBezTo>
                <a:cubicBezTo>
                  <a:pt x="12263" y="13096"/>
                  <a:pt x="12250" y="12115"/>
                  <a:pt x="12225" y="11368"/>
                </a:cubicBezTo>
                <a:cubicBezTo>
                  <a:pt x="12200" y="10620"/>
                  <a:pt x="12160" y="10236"/>
                  <a:pt x="12106" y="10214"/>
                </a:cubicBezTo>
                <a:close/>
                <a:moveTo>
                  <a:pt x="5289" y="9359"/>
                </a:moveTo>
                <a:lnTo>
                  <a:pt x="5289" y="10217"/>
                </a:lnTo>
                <a:lnTo>
                  <a:pt x="5468" y="10217"/>
                </a:lnTo>
                <a:lnTo>
                  <a:pt x="5468" y="9359"/>
                </a:lnTo>
                <a:close/>
                <a:moveTo>
                  <a:pt x="1381" y="9157"/>
                </a:moveTo>
                <a:lnTo>
                  <a:pt x="1381" y="11050"/>
                </a:lnTo>
                <a:lnTo>
                  <a:pt x="1907" y="11050"/>
                </a:lnTo>
                <a:lnTo>
                  <a:pt x="1907" y="9157"/>
                </a:lnTo>
                <a:close/>
                <a:moveTo>
                  <a:pt x="16287" y="8392"/>
                </a:moveTo>
                <a:lnTo>
                  <a:pt x="16287" y="10757"/>
                </a:lnTo>
                <a:lnTo>
                  <a:pt x="16589" y="10757"/>
                </a:lnTo>
                <a:lnTo>
                  <a:pt x="16589" y="8392"/>
                </a:lnTo>
                <a:close/>
                <a:moveTo>
                  <a:pt x="14539" y="8213"/>
                </a:moveTo>
                <a:lnTo>
                  <a:pt x="14754" y="8213"/>
                </a:lnTo>
                <a:lnTo>
                  <a:pt x="14754" y="16967"/>
                </a:lnTo>
                <a:cubicBezTo>
                  <a:pt x="14764" y="17107"/>
                  <a:pt x="14776" y="17300"/>
                  <a:pt x="14790" y="17547"/>
                </a:cubicBezTo>
                <a:cubicBezTo>
                  <a:pt x="14803" y="17793"/>
                  <a:pt x="14820" y="18065"/>
                  <a:pt x="14840" y="18362"/>
                </a:cubicBezTo>
                <a:cubicBezTo>
                  <a:pt x="14874" y="18855"/>
                  <a:pt x="14914" y="19181"/>
                  <a:pt x="14958" y="19339"/>
                </a:cubicBezTo>
                <a:cubicBezTo>
                  <a:pt x="15003" y="19497"/>
                  <a:pt x="15056" y="19569"/>
                  <a:pt x="15117" y="19555"/>
                </a:cubicBezTo>
                <a:cubicBezTo>
                  <a:pt x="15186" y="19552"/>
                  <a:pt x="15254" y="19513"/>
                  <a:pt x="15322" y="19440"/>
                </a:cubicBezTo>
                <a:cubicBezTo>
                  <a:pt x="15391" y="19366"/>
                  <a:pt x="15451" y="19277"/>
                  <a:pt x="15504" y="19173"/>
                </a:cubicBezTo>
                <a:cubicBezTo>
                  <a:pt x="15500" y="19340"/>
                  <a:pt x="15496" y="19539"/>
                  <a:pt x="15493" y="19771"/>
                </a:cubicBezTo>
                <a:cubicBezTo>
                  <a:pt x="15489" y="20003"/>
                  <a:pt x="15487" y="20207"/>
                  <a:pt x="15487" y="20386"/>
                </a:cubicBezTo>
                <a:cubicBezTo>
                  <a:pt x="15461" y="20417"/>
                  <a:pt x="15426" y="20449"/>
                  <a:pt x="15381" y="20484"/>
                </a:cubicBezTo>
                <a:cubicBezTo>
                  <a:pt x="15335" y="20518"/>
                  <a:pt x="15288" y="20547"/>
                  <a:pt x="15240" y="20572"/>
                </a:cubicBezTo>
                <a:cubicBezTo>
                  <a:pt x="15192" y="20596"/>
                  <a:pt x="15151" y="20609"/>
                  <a:pt x="15116" y="20610"/>
                </a:cubicBezTo>
                <a:cubicBezTo>
                  <a:pt x="15050" y="20622"/>
                  <a:pt x="14994" y="20536"/>
                  <a:pt x="14946" y="20352"/>
                </a:cubicBezTo>
                <a:cubicBezTo>
                  <a:pt x="14899" y="20168"/>
                  <a:pt x="14858" y="19812"/>
                  <a:pt x="14822" y="19285"/>
                </a:cubicBezTo>
                <a:cubicBezTo>
                  <a:pt x="14802" y="18949"/>
                  <a:pt x="14783" y="18626"/>
                  <a:pt x="14766" y="18317"/>
                </a:cubicBezTo>
                <a:cubicBezTo>
                  <a:pt x="14749" y="18009"/>
                  <a:pt x="14735" y="17844"/>
                  <a:pt x="14724" y="17822"/>
                </a:cubicBezTo>
                <a:cubicBezTo>
                  <a:pt x="14703" y="17839"/>
                  <a:pt x="14679" y="18126"/>
                  <a:pt x="14652" y="18683"/>
                </a:cubicBezTo>
                <a:cubicBezTo>
                  <a:pt x="14624" y="19239"/>
                  <a:pt x="14594" y="19964"/>
                  <a:pt x="14561" y="20857"/>
                </a:cubicBezTo>
                <a:lnTo>
                  <a:pt x="14523" y="19892"/>
                </a:lnTo>
                <a:cubicBezTo>
                  <a:pt x="14557" y="19083"/>
                  <a:pt x="14589" y="18407"/>
                  <a:pt x="14620" y="17864"/>
                </a:cubicBezTo>
                <a:cubicBezTo>
                  <a:pt x="14651" y="17322"/>
                  <a:pt x="14679" y="16978"/>
                  <a:pt x="14705" y="16832"/>
                </a:cubicBezTo>
                <a:lnTo>
                  <a:pt x="14705" y="9248"/>
                </a:lnTo>
                <a:lnTo>
                  <a:pt x="14539" y="9248"/>
                </a:lnTo>
                <a:close/>
                <a:moveTo>
                  <a:pt x="282" y="7627"/>
                </a:moveTo>
                <a:lnTo>
                  <a:pt x="282" y="13525"/>
                </a:lnTo>
                <a:lnTo>
                  <a:pt x="581" y="13525"/>
                </a:lnTo>
                <a:lnTo>
                  <a:pt x="581" y="7627"/>
                </a:lnTo>
                <a:close/>
                <a:moveTo>
                  <a:pt x="16161" y="7427"/>
                </a:moveTo>
                <a:lnTo>
                  <a:pt x="16711" y="7427"/>
                </a:lnTo>
                <a:lnTo>
                  <a:pt x="16711" y="8392"/>
                </a:lnTo>
                <a:lnTo>
                  <a:pt x="16638" y="8392"/>
                </a:lnTo>
                <a:lnTo>
                  <a:pt x="16638" y="17101"/>
                </a:lnTo>
                <a:lnTo>
                  <a:pt x="16716" y="16966"/>
                </a:lnTo>
                <a:lnTo>
                  <a:pt x="16715" y="17911"/>
                </a:lnTo>
                <a:lnTo>
                  <a:pt x="16638" y="18046"/>
                </a:lnTo>
                <a:lnTo>
                  <a:pt x="16638" y="20904"/>
                </a:lnTo>
                <a:lnTo>
                  <a:pt x="16589" y="20904"/>
                </a:lnTo>
                <a:lnTo>
                  <a:pt x="16589" y="18136"/>
                </a:lnTo>
                <a:cubicBezTo>
                  <a:pt x="16504" y="18273"/>
                  <a:pt x="16423" y="18404"/>
                  <a:pt x="16345" y="18530"/>
                </a:cubicBezTo>
                <a:cubicBezTo>
                  <a:pt x="16268" y="18656"/>
                  <a:pt x="16200" y="18764"/>
                  <a:pt x="16141" y="18856"/>
                </a:cubicBezTo>
                <a:lnTo>
                  <a:pt x="16132" y="17844"/>
                </a:lnTo>
                <a:lnTo>
                  <a:pt x="16238" y="17709"/>
                </a:lnTo>
                <a:lnTo>
                  <a:pt x="16238" y="8392"/>
                </a:lnTo>
                <a:lnTo>
                  <a:pt x="16161" y="8392"/>
                </a:lnTo>
                <a:close/>
                <a:moveTo>
                  <a:pt x="10797" y="7291"/>
                </a:moveTo>
                <a:lnTo>
                  <a:pt x="10797" y="11026"/>
                </a:lnTo>
                <a:lnTo>
                  <a:pt x="11011" y="11026"/>
                </a:lnTo>
                <a:lnTo>
                  <a:pt x="11011" y="7291"/>
                </a:lnTo>
                <a:close/>
                <a:moveTo>
                  <a:pt x="4899" y="7245"/>
                </a:moveTo>
                <a:cubicBezTo>
                  <a:pt x="4893" y="7596"/>
                  <a:pt x="4887" y="7942"/>
                  <a:pt x="4881" y="8283"/>
                </a:cubicBezTo>
                <a:cubicBezTo>
                  <a:pt x="4874" y="8625"/>
                  <a:pt x="4868" y="8954"/>
                  <a:pt x="4862" y="9271"/>
                </a:cubicBezTo>
                <a:lnTo>
                  <a:pt x="4899" y="9271"/>
                </a:lnTo>
                <a:close/>
                <a:moveTo>
                  <a:pt x="7607" y="7222"/>
                </a:moveTo>
                <a:cubicBezTo>
                  <a:pt x="7604" y="8032"/>
                  <a:pt x="7600" y="8815"/>
                  <a:pt x="7595" y="9572"/>
                </a:cubicBezTo>
                <a:cubicBezTo>
                  <a:pt x="7590" y="10328"/>
                  <a:pt x="7584" y="11061"/>
                  <a:pt x="7577" y="11770"/>
                </a:cubicBezTo>
                <a:lnTo>
                  <a:pt x="7913" y="11770"/>
                </a:lnTo>
                <a:lnTo>
                  <a:pt x="7913" y="7222"/>
                </a:lnTo>
                <a:close/>
                <a:moveTo>
                  <a:pt x="7269" y="7222"/>
                </a:moveTo>
                <a:lnTo>
                  <a:pt x="7269" y="11770"/>
                </a:lnTo>
                <a:lnTo>
                  <a:pt x="7525" y="11770"/>
                </a:lnTo>
                <a:cubicBezTo>
                  <a:pt x="7533" y="11071"/>
                  <a:pt x="7538" y="10341"/>
                  <a:pt x="7543" y="9580"/>
                </a:cubicBezTo>
                <a:cubicBezTo>
                  <a:pt x="7547" y="8819"/>
                  <a:pt x="7551" y="8033"/>
                  <a:pt x="7554" y="7222"/>
                </a:cubicBezTo>
                <a:close/>
                <a:moveTo>
                  <a:pt x="6090" y="7110"/>
                </a:moveTo>
                <a:lnTo>
                  <a:pt x="6241" y="7110"/>
                </a:lnTo>
                <a:lnTo>
                  <a:pt x="6241" y="21399"/>
                </a:lnTo>
                <a:lnTo>
                  <a:pt x="5881" y="21399"/>
                </a:lnTo>
                <a:lnTo>
                  <a:pt x="5881" y="18474"/>
                </a:lnTo>
                <a:lnTo>
                  <a:pt x="6090" y="18474"/>
                </a:lnTo>
                <a:close/>
                <a:moveTo>
                  <a:pt x="17480" y="6907"/>
                </a:moveTo>
                <a:lnTo>
                  <a:pt x="17480" y="10352"/>
                </a:lnTo>
                <a:lnTo>
                  <a:pt x="17768" y="10352"/>
                </a:lnTo>
                <a:lnTo>
                  <a:pt x="17768" y="6907"/>
                </a:lnTo>
                <a:close/>
                <a:moveTo>
                  <a:pt x="17138" y="6907"/>
                </a:moveTo>
                <a:lnTo>
                  <a:pt x="17138" y="10352"/>
                </a:lnTo>
                <a:lnTo>
                  <a:pt x="17431" y="10352"/>
                </a:lnTo>
                <a:lnTo>
                  <a:pt x="17431" y="6907"/>
                </a:lnTo>
                <a:close/>
                <a:moveTo>
                  <a:pt x="5096" y="6752"/>
                </a:moveTo>
                <a:lnTo>
                  <a:pt x="5678" y="6752"/>
                </a:lnTo>
                <a:lnTo>
                  <a:pt x="5678" y="9359"/>
                </a:lnTo>
                <a:lnTo>
                  <a:pt x="5610" y="9359"/>
                </a:lnTo>
                <a:lnTo>
                  <a:pt x="5610" y="15976"/>
                </a:lnTo>
                <a:lnTo>
                  <a:pt x="5690" y="15841"/>
                </a:lnTo>
                <a:lnTo>
                  <a:pt x="5690" y="18507"/>
                </a:lnTo>
                <a:lnTo>
                  <a:pt x="5610" y="18665"/>
                </a:lnTo>
                <a:lnTo>
                  <a:pt x="5610" y="21376"/>
                </a:lnTo>
                <a:lnTo>
                  <a:pt x="5468" y="21376"/>
                </a:lnTo>
                <a:lnTo>
                  <a:pt x="5468" y="18946"/>
                </a:lnTo>
                <a:cubicBezTo>
                  <a:pt x="5400" y="19071"/>
                  <a:pt x="5335" y="19192"/>
                  <a:pt x="5273" y="19309"/>
                </a:cubicBezTo>
                <a:cubicBezTo>
                  <a:pt x="5211" y="19426"/>
                  <a:pt x="5154" y="19530"/>
                  <a:pt x="5103" y="19621"/>
                </a:cubicBezTo>
                <a:lnTo>
                  <a:pt x="5081" y="16786"/>
                </a:lnTo>
                <a:lnTo>
                  <a:pt x="5148" y="16696"/>
                </a:lnTo>
                <a:lnTo>
                  <a:pt x="5148" y="9359"/>
                </a:lnTo>
                <a:lnTo>
                  <a:pt x="5096" y="9359"/>
                </a:lnTo>
                <a:close/>
                <a:moveTo>
                  <a:pt x="13763" y="6750"/>
                </a:moveTo>
                <a:lnTo>
                  <a:pt x="13814" y="6750"/>
                </a:lnTo>
                <a:lnTo>
                  <a:pt x="13814" y="20904"/>
                </a:lnTo>
                <a:lnTo>
                  <a:pt x="13763" y="20904"/>
                </a:lnTo>
                <a:close/>
                <a:moveTo>
                  <a:pt x="234" y="6617"/>
                </a:moveTo>
                <a:lnTo>
                  <a:pt x="630" y="6617"/>
                </a:lnTo>
                <a:lnTo>
                  <a:pt x="630" y="14512"/>
                </a:lnTo>
                <a:lnTo>
                  <a:pt x="234" y="14512"/>
                </a:lnTo>
                <a:close/>
                <a:moveTo>
                  <a:pt x="1381" y="6479"/>
                </a:moveTo>
                <a:lnTo>
                  <a:pt x="1381" y="8305"/>
                </a:lnTo>
                <a:lnTo>
                  <a:pt x="1907" y="8305"/>
                </a:lnTo>
                <a:lnTo>
                  <a:pt x="1907" y="6479"/>
                </a:lnTo>
                <a:close/>
                <a:moveTo>
                  <a:pt x="10203" y="6210"/>
                </a:moveTo>
                <a:cubicBezTo>
                  <a:pt x="10234" y="6598"/>
                  <a:pt x="10265" y="7050"/>
                  <a:pt x="10295" y="7566"/>
                </a:cubicBezTo>
                <a:cubicBezTo>
                  <a:pt x="10325" y="8083"/>
                  <a:pt x="10349" y="8568"/>
                  <a:pt x="10365" y="9023"/>
                </a:cubicBezTo>
                <a:lnTo>
                  <a:pt x="10331" y="9698"/>
                </a:lnTo>
                <a:cubicBezTo>
                  <a:pt x="10313" y="9244"/>
                  <a:pt x="10289" y="8752"/>
                  <a:pt x="10260" y="8222"/>
                </a:cubicBezTo>
                <a:cubicBezTo>
                  <a:pt x="10230" y="7691"/>
                  <a:pt x="10200" y="7216"/>
                  <a:pt x="10169" y="6795"/>
                </a:cubicBezTo>
                <a:close/>
                <a:moveTo>
                  <a:pt x="10075" y="5895"/>
                </a:moveTo>
                <a:lnTo>
                  <a:pt x="10123" y="5895"/>
                </a:lnTo>
                <a:lnTo>
                  <a:pt x="10123" y="9113"/>
                </a:lnTo>
                <a:cubicBezTo>
                  <a:pt x="10123" y="9315"/>
                  <a:pt x="10123" y="9513"/>
                  <a:pt x="10123" y="9709"/>
                </a:cubicBezTo>
                <a:cubicBezTo>
                  <a:pt x="10123" y="9905"/>
                  <a:pt x="10123" y="10104"/>
                  <a:pt x="10122" y="10306"/>
                </a:cubicBezTo>
                <a:lnTo>
                  <a:pt x="10418" y="10306"/>
                </a:lnTo>
                <a:lnTo>
                  <a:pt x="10418" y="11318"/>
                </a:lnTo>
                <a:lnTo>
                  <a:pt x="10130" y="11318"/>
                </a:lnTo>
                <a:cubicBezTo>
                  <a:pt x="10154" y="13382"/>
                  <a:pt x="10190" y="15166"/>
                  <a:pt x="10239" y="16671"/>
                </a:cubicBezTo>
                <a:cubicBezTo>
                  <a:pt x="10288" y="18175"/>
                  <a:pt x="10350" y="19301"/>
                  <a:pt x="10426" y="20049"/>
                </a:cubicBezTo>
                <a:cubicBezTo>
                  <a:pt x="10419" y="20155"/>
                  <a:pt x="10413" y="20286"/>
                  <a:pt x="10406" y="20443"/>
                </a:cubicBezTo>
                <a:cubicBezTo>
                  <a:pt x="10400" y="20599"/>
                  <a:pt x="10395" y="20753"/>
                  <a:pt x="10391" y="20904"/>
                </a:cubicBezTo>
                <a:cubicBezTo>
                  <a:pt x="10322" y="20163"/>
                  <a:pt x="10264" y="19119"/>
                  <a:pt x="10217" y="17771"/>
                </a:cubicBezTo>
                <a:cubicBezTo>
                  <a:pt x="10170" y="16422"/>
                  <a:pt x="10133" y="14827"/>
                  <a:pt x="10106" y="12983"/>
                </a:cubicBezTo>
                <a:cubicBezTo>
                  <a:pt x="10093" y="14371"/>
                  <a:pt x="10065" y="15753"/>
                  <a:pt x="10022" y="17129"/>
                </a:cubicBezTo>
                <a:cubicBezTo>
                  <a:pt x="9979" y="18506"/>
                  <a:pt x="9912" y="19786"/>
                  <a:pt x="9823" y="20971"/>
                </a:cubicBezTo>
                <a:cubicBezTo>
                  <a:pt x="9818" y="20854"/>
                  <a:pt x="9813" y="20729"/>
                  <a:pt x="9806" y="20597"/>
                </a:cubicBezTo>
                <a:cubicBezTo>
                  <a:pt x="9799" y="20466"/>
                  <a:pt x="9792" y="20358"/>
                  <a:pt x="9785" y="20274"/>
                </a:cubicBezTo>
                <a:cubicBezTo>
                  <a:pt x="9853" y="19389"/>
                  <a:pt x="9907" y="18443"/>
                  <a:pt x="9947" y="17437"/>
                </a:cubicBezTo>
                <a:cubicBezTo>
                  <a:pt x="9987" y="16431"/>
                  <a:pt x="10016" y="15407"/>
                  <a:pt x="10034" y="14365"/>
                </a:cubicBezTo>
                <a:cubicBezTo>
                  <a:pt x="10053" y="13324"/>
                  <a:pt x="10064" y="12308"/>
                  <a:pt x="10069" y="11318"/>
                </a:cubicBezTo>
                <a:lnTo>
                  <a:pt x="9809" y="11318"/>
                </a:lnTo>
                <a:lnTo>
                  <a:pt x="9809" y="10306"/>
                </a:lnTo>
                <a:lnTo>
                  <a:pt x="10074" y="10306"/>
                </a:lnTo>
                <a:cubicBezTo>
                  <a:pt x="10074" y="10093"/>
                  <a:pt x="10074" y="9888"/>
                  <a:pt x="10074" y="9693"/>
                </a:cubicBezTo>
                <a:cubicBezTo>
                  <a:pt x="10075" y="9497"/>
                  <a:pt x="10075" y="9303"/>
                  <a:pt x="10075" y="9113"/>
                </a:cubicBezTo>
                <a:close/>
                <a:moveTo>
                  <a:pt x="8669" y="5849"/>
                </a:moveTo>
                <a:cubicBezTo>
                  <a:pt x="8667" y="6219"/>
                  <a:pt x="8665" y="6577"/>
                  <a:pt x="8662" y="6922"/>
                </a:cubicBezTo>
                <a:cubicBezTo>
                  <a:pt x="8659" y="7267"/>
                  <a:pt x="8654" y="7608"/>
                  <a:pt x="8648" y="7944"/>
                </a:cubicBezTo>
                <a:lnTo>
                  <a:pt x="8870" y="7944"/>
                </a:lnTo>
                <a:lnTo>
                  <a:pt x="8870" y="5849"/>
                </a:lnTo>
                <a:close/>
                <a:moveTo>
                  <a:pt x="8443" y="5849"/>
                </a:moveTo>
                <a:cubicBezTo>
                  <a:pt x="8441" y="6211"/>
                  <a:pt x="8438" y="6569"/>
                  <a:pt x="8435" y="6922"/>
                </a:cubicBezTo>
                <a:cubicBezTo>
                  <a:pt x="8433" y="7276"/>
                  <a:pt x="8430" y="7616"/>
                  <a:pt x="8428" y="7944"/>
                </a:cubicBezTo>
                <a:lnTo>
                  <a:pt x="8594" y="7944"/>
                </a:lnTo>
                <a:cubicBezTo>
                  <a:pt x="8601" y="7608"/>
                  <a:pt x="8607" y="7267"/>
                  <a:pt x="8612" y="6922"/>
                </a:cubicBezTo>
                <a:cubicBezTo>
                  <a:pt x="8616" y="6577"/>
                  <a:pt x="8619" y="6219"/>
                  <a:pt x="8620" y="5849"/>
                </a:cubicBezTo>
                <a:close/>
                <a:moveTo>
                  <a:pt x="9570" y="5805"/>
                </a:moveTo>
                <a:cubicBezTo>
                  <a:pt x="9595" y="6166"/>
                  <a:pt x="9617" y="6536"/>
                  <a:pt x="9636" y="6914"/>
                </a:cubicBezTo>
                <a:cubicBezTo>
                  <a:pt x="9655" y="7291"/>
                  <a:pt x="9672" y="7672"/>
                  <a:pt x="9685" y="8056"/>
                </a:cubicBezTo>
                <a:cubicBezTo>
                  <a:pt x="9705" y="7752"/>
                  <a:pt x="9724" y="7442"/>
                  <a:pt x="9741" y="7127"/>
                </a:cubicBezTo>
                <a:cubicBezTo>
                  <a:pt x="9757" y="6812"/>
                  <a:pt x="9772" y="6492"/>
                  <a:pt x="9785" y="6165"/>
                </a:cubicBezTo>
                <a:lnTo>
                  <a:pt x="9826" y="6683"/>
                </a:lnTo>
                <a:cubicBezTo>
                  <a:pt x="9811" y="7054"/>
                  <a:pt x="9793" y="7420"/>
                  <a:pt x="9773" y="7780"/>
                </a:cubicBezTo>
                <a:cubicBezTo>
                  <a:pt x="9754" y="8140"/>
                  <a:pt x="9733" y="8494"/>
                  <a:pt x="9711" y="8843"/>
                </a:cubicBezTo>
                <a:cubicBezTo>
                  <a:pt x="9736" y="9766"/>
                  <a:pt x="9753" y="10710"/>
                  <a:pt x="9761" y="11676"/>
                </a:cubicBezTo>
                <a:cubicBezTo>
                  <a:pt x="9769" y="12641"/>
                  <a:pt x="9773" y="13624"/>
                  <a:pt x="9772" y="14626"/>
                </a:cubicBezTo>
                <a:cubicBezTo>
                  <a:pt x="9772" y="15935"/>
                  <a:pt x="9769" y="17058"/>
                  <a:pt x="9762" y="17993"/>
                </a:cubicBezTo>
                <a:cubicBezTo>
                  <a:pt x="9755" y="18928"/>
                  <a:pt x="9742" y="19651"/>
                  <a:pt x="9722" y="20161"/>
                </a:cubicBezTo>
                <a:cubicBezTo>
                  <a:pt x="9717" y="20309"/>
                  <a:pt x="9709" y="20430"/>
                  <a:pt x="9701" y="20527"/>
                </a:cubicBezTo>
                <a:cubicBezTo>
                  <a:pt x="9692" y="20624"/>
                  <a:pt x="9683" y="20689"/>
                  <a:pt x="9672" y="20724"/>
                </a:cubicBezTo>
                <a:cubicBezTo>
                  <a:pt x="9656" y="20779"/>
                  <a:pt x="9638" y="20810"/>
                  <a:pt x="9620" y="20817"/>
                </a:cubicBezTo>
                <a:cubicBezTo>
                  <a:pt x="9601" y="20824"/>
                  <a:pt x="9582" y="20815"/>
                  <a:pt x="9563" y="20791"/>
                </a:cubicBezTo>
                <a:cubicBezTo>
                  <a:pt x="9562" y="20630"/>
                  <a:pt x="9560" y="20458"/>
                  <a:pt x="9557" y="20277"/>
                </a:cubicBezTo>
                <a:cubicBezTo>
                  <a:pt x="9553" y="20095"/>
                  <a:pt x="9549" y="19929"/>
                  <a:pt x="9544" y="19779"/>
                </a:cubicBezTo>
                <a:cubicBezTo>
                  <a:pt x="9568" y="19813"/>
                  <a:pt x="9589" y="19829"/>
                  <a:pt x="9608" y="19829"/>
                </a:cubicBezTo>
                <a:cubicBezTo>
                  <a:pt x="9627" y="19829"/>
                  <a:pt x="9642" y="19813"/>
                  <a:pt x="9654" y="19779"/>
                </a:cubicBezTo>
                <a:cubicBezTo>
                  <a:pt x="9661" y="19768"/>
                  <a:pt x="9668" y="19733"/>
                  <a:pt x="9673" y="19675"/>
                </a:cubicBezTo>
                <a:cubicBezTo>
                  <a:pt x="9679" y="19616"/>
                  <a:pt x="9683" y="19531"/>
                  <a:pt x="9687" y="19419"/>
                </a:cubicBezTo>
                <a:cubicBezTo>
                  <a:pt x="9701" y="19061"/>
                  <a:pt x="9711" y="18466"/>
                  <a:pt x="9716" y="17633"/>
                </a:cubicBezTo>
                <a:cubicBezTo>
                  <a:pt x="9722" y="16800"/>
                  <a:pt x="9725" y="15782"/>
                  <a:pt x="9724" y="14581"/>
                </a:cubicBezTo>
                <a:cubicBezTo>
                  <a:pt x="9724" y="14135"/>
                  <a:pt x="9724" y="13677"/>
                  <a:pt x="9722" y="13208"/>
                </a:cubicBezTo>
                <a:cubicBezTo>
                  <a:pt x="9692" y="13942"/>
                  <a:pt x="9658" y="14640"/>
                  <a:pt x="9620" y="15301"/>
                </a:cubicBezTo>
                <a:cubicBezTo>
                  <a:pt x="9582" y="15962"/>
                  <a:pt x="9544" y="16502"/>
                  <a:pt x="9507" y="16921"/>
                </a:cubicBezTo>
                <a:cubicBezTo>
                  <a:pt x="9503" y="16791"/>
                  <a:pt x="9499" y="16646"/>
                  <a:pt x="9493" y="16485"/>
                </a:cubicBezTo>
                <a:cubicBezTo>
                  <a:pt x="9487" y="16324"/>
                  <a:pt x="9481" y="16185"/>
                  <a:pt x="9475" y="16066"/>
                </a:cubicBezTo>
                <a:cubicBezTo>
                  <a:pt x="9519" y="15662"/>
                  <a:pt x="9563" y="15086"/>
                  <a:pt x="9607" y="14339"/>
                </a:cubicBezTo>
                <a:cubicBezTo>
                  <a:pt x="9651" y="13592"/>
                  <a:pt x="9687" y="12802"/>
                  <a:pt x="9715" y="11971"/>
                </a:cubicBezTo>
                <a:cubicBezTo>
                  <a:pt x="9711" y="11533"/>
                  <a:pt x="9706" y="11104"/>
                  <a:pt x="9699" y="10683"/>
                </a:cubicBezTo>
                <a:cubicBezTo>
                  <a:pt x="9692" y="10262"/>
                  <a:pt x="9683" y="9844"/>
                  <a:pt x="9672" y="9428"/>
                </a:cubicBezTo>
                <a:cubicBezTo>
                  <a:pt x="9646" y="9778"/>
                  <a:pt x="9619" y="10113"/>
                  <a:pt x="9592" y="10432"/>
                </a:cubicBezTo>
                <a:cubicBezTo>
                  <a:pt x="9564" y="10752"/>
                  <a:pt x="9537" y="11047"/>
                  <a:pt x="9509" y="11318"/>
                </a:cubicBezTo>
                <a:cubicBezTo>
                  <a:pt x="9505" y="11213"/>
                  <a:pt x="9500" y="11097"/>
                  <a:pt x="9494" y="10972"/>
                </a:cubicBezTo>
                <a:cubicBezTo>
                  <a:pt x="9488" y="10847"/>
                  <a:pt x="9482" y="10737"/>
                  <a:pt x="9477" y="10643"/>
                </a:cubicBezTo>
                <a:cubicBezTo>
                  <a:pt x="9506" y="10361"/>
                  <a:pt x="9535" y="10054"/>
                  <a:pt x="9564" y="9721"/>
                </a:cubicBezTo>
                <a:cubicBezTo>
                  <a:pt x="9593" y="9388"/>
                  <a:pt x="9621" y="9035"/>
                  <a:pt x="9647" y="8663"/>
                </a:cubicBezTo>
                <a:cubicBezTo>
                  <a:pt x="9634" y="8269"/>
                  <a:pt x="9618" y="7882"/>
                  <a:pt x="9599" y="7501"/>
                </a:cubicBezTo>
                <a:cubicBezTo>
                  <a:pt x="9581" y="7121"/>
                  <a:pt x="9559" y="6751"/>
                  <a:pt x="9535" y="6390"/>
                </a:cubicBezTo>
                <a:close/>
                <a:moveTo>
                  <a:pt x="1332" y="5604"/>
                </a:moveTo>
                <a:lnTo>
                  <a:pt x="1959" y="5604"/>
                </a:lnTo>
                <a:lnTo>
                  <a:pt x="1959" y="11924"/>
                </a:lnTo>
                <a:lnTo>
                  <a:pt x="1507" y="11924"/>
                </a:lnTo>
                <a:cubicBezTo>
                  <a:pt x="1499" y="12219"/>
                  <a:pt x="1489" y="12514"/>
                  <a:pt x="1479" y="12809"/>
                </a:cubicBezTo>
                <a:cubicBezTo>
                  <a:pt x="1469" y="13104"/>
                  <a:pt x="1458" y="13387"/>
                  <a:pt x="1447" y="13660"/>
                </a:cubicBezTo>
                <a:lnTo>
                  <a:pt x="1900" y="13660"/>
                </a:lnTo>
                <a:lnTo>
                  <a:pt x="1910" y="13592"/>
                </a:lnTo>
                <a:lnTo>
                  <a:pt x="1942" y="14086"/>
                </a:lnTo>
                <a:cubicBezTo>
                  <a:pt x="1913" y="14927"/>
                  <a:pt x="1877" y="15680"/>
                  <a:pt x="1834" y="16344"/>
                </a:cubicBezTo>
                <a:cubicBezTo>
                  <a:pt x="1792" y="17008"/>
                  <a:pt x="1744" y="17598"/>
                  <a:pt x="1691" y="18113"/>
                </a:cubicBezTo>
                <a:cubicBezTo>
                  <a:pt x="1753" y="18551"/>
                  <a:pt x="1818" y="18908"/>
                  <a:pt x="1888" y="19182"/>
                </a:cubicBezTo>
                <a:cubicBezTo>
                  <a:pt x="1957" y="19457"/>
                  <a:pt x="2030" y="19656"/>
                  <a:pt x="2104" y="19779"/>
                </a:cubicBezTo>
                <a:cubicBezTo>
                  <a:pt x="2098" y="19920"/>
                  <a:pt x="2093" y="20082"/>
                  <a:pt x="2088" y="20265"/>
                </a:cubicBezTo>
                <a:cubicBezTo>
                  <a:pt x="2082" y="20449"/>
                  <a:pt x="2078" y="20617"/>
                  <a:pt x="2074" y="20769"/>
                </a:cubicBezTo>
                <a:cubicBezTo>
                  <a:pt x="1994" y="20613"/>
                  <a:pt x="1916" y="20362"/>
                  <a:pt x="1841" y="20015"/>
                </a:cubicBezTo>
                <a:cubicBezTo>
                  <a:pt x="1766" y="19668"/>
                  <a:pt x="1696" y="19214"/>
                  <a:pt x="1631" y="18653"/>
                </a:cubicBezTo>
                <a:cubicBezTo>
                  <a:pt x="1557" y="19257"/>
                  <a:pt x="1480" y="19743"/>
                  <a:pt x="1399" y="20111"/>
                </a:cubicBezTo>
                <a:cubicBezTo>
                  <a:pt x="1318" y="20478"/>
                  <a:pt x="1238" y="20750"/>
                  <a:pt x="1159" y="20926"/>
                </a:cubicBezTo>
                <a:cubicBezTo>
                  <a:pt x="1158" y="20763"/>
                  <a:pt x="1155" y="20589"/>
                  <a:pt x="1151" y="20403"/>
                </a:cubicBezTo>
                <a:cubicBezTo>
                  <a:pt x="1147" y="20218"/>
                  <a:pt x="1143" y="20054"/>
                  <a:pt x="1138" y="19914"/>
                </a:cubicBezTo>
                <a:cubicBezTo>
                  <a:pt x="1211" y="19782"/>
                  <a:pt x="1284" y="19568"/>
                  <a:pt x="1358" y="19272"/>
                </a:cubicBezTo>
                <a:cubicBezTo>
                  <a:pt x="1432" y="18977"/>
                  <a:pt x="1503" y="18583"/>
                  <a:pt x="1571" y="18091"/>
                </a:cubicBezTo>
                <a:cubicBezTo>
                  <a:pt x="1533" y="17697"/>
                  <a:pt x="1497" y="17258"/>
                  <a:pt x="1465" y="16774"/>
                </a:cubicBezTo>
                <a:cubicBezTo>
                  <a:pt x="1432" y="16290"/>
                  <a:pt x="1403" y="15761"/>
                  <a:pt x="1378" y="15187"/>
                </a:cubicBezTo>
                <a:cubicBezTo>
                  <a:pt x="1356" y="15616"/>
                  <a:pt x="1333" y="16019"/>
                  <a:pt x="1310" y="16397"/>
                </a:cubicBezTo>
                <a:cubicBezTo>
                  <a:pt x="1286" y="16775"/>
                  <a:pt x="1263" y="17122"/>
                  <a:pt x="1240" y="17438"/>
                </a:cubicBezTo>
                <a:cubicBezTo>
                  <a:pt x="1236" y="17340"/>
                  <a:pt x="1230" y="17216"/>
                  <a:pt x="1223" y="17067"/>
                </a:cubicBezTo>
                <a:cubicBezTo>
                  <a:pt x="1215" y="16918"/>
                  <a:pt x="1208" y="16794"/>
                  <a:pt x="1202" y="16695"/>
                </a:cubicBezTo>
                <a:cubicBezTo>
                  <a:pt x="1250" y="16114"/>
                  <a:pt x="1296" y="15415"/>
                  <a:pt x="1340" y="14597"/>
                </a:cubicBezTo>
                <a:cubicBezTo>
                  <a:pt x="1384" y="13780"/>
                  <a:pt x="1421" y="12889"/>
                  <a:pt x="1451" y="11924"/>
                </a:cubicBezTo>
                <a:lnTo>
                  <a:pt x="1332" y="11924"/>
                </a:lnTo>
                <a:close/>
                <a:moveTo>
                  <a:pt x="19904" y="5267"/>
                </a:moveTo>
                <a:lnTo>
                  <a:pt x="20344" y="5267"/>
                </a:lnTo>
                <a:lnTo>
                  <a:pt x="20344" y="6254"/>
                </a:lnTo>
                <a:lnTo>
                  <a:pt x="20138" y="6254"/>
                </a:lnTo>
                <a:lnTo>
                  <a:pt x="20138" y="9992"/>
                </a:lnTo>
                <a:lnTo>
                  <a:pt x="20320" y="9992"/>
                </a:lnTo>
                <a:lnTo>
                  <a:pt x="20320" y="10957"/>
                </a:lnTo>
                <a:lnTo>
                  <a:pt x="20138" y="10957"/>
                </a:lnTo>
                <a:lnTo>
                  <a:pt x="20138" y="15122"/>
                </a:lnTo>
                <a:lnTo>
                  <a:pt x="20356" y="15122"/>
                </a:lnTo>
                <a:lnTo>
                  <a:pt x="20356" y="16087"/>
                </a:lnTo>
                <a:lnTo>
                  <a:pt x="19893" y="16087"/>
                </a:lnTo>
                <a:lnTo>
                  <a:pt x="19893" y="15122"/>
                </a:lnTo>
                <a:lnTo>
                  <a:pt x="20089" y="15122"/>
                </a:lnTo>
                <a:lnTo>
                  <a:pt x="20089" y="10957"/>
                </a:lnTo>
                <a:lnTo>
                  <a:pt x="19922" y="10957"/>
                </a:lnTo>
                <a:lnTo>
                  <a:pt x="19922" y="9992"/>
                </a:lnTo>
                <a:lnTo>
                  <a:pt x="20089" y="9992"/>
                </a:lnTo>
                <a:lnTo>
                  <a:pt x="20089" y="6254"/>
                </a:lnTo>
                <a:lnTo>
                  <a:pt x="19904" y="6254"/>
                </a:lnTo>
                <a:close/>
                <a:moveTo>
                  <a:pt x="11256" y="4208"/>
                </a:moveTo>
                <a:cubicBezTo>
                  <a:pt x="11269" y="6034"/>
                  <a:pt x="11286" y="7754"/>
                  <a:pt x="11306" y="9366"/>
                </a:cubicBezTo>
                <a:cubicBezTo>
                  <a:pt x="11327" y="10979"/>
                  <a:pt x="11352" y="12462"/>
                  <a:pt x="11382" y="13816"/>
                </a:cubicBezTo>
                <a:cubicBezTo>
                  <a:pt x="11416" y="12499"/>
                  <a:pt x="11446" y="11038"/>
                  <a:pt x="11471" y="9434"/>
                </a:cubicBezTo>
                <a:cubicBezTo>
                  <a:pt x="11497" y="7830"/>
                  <a:pt x="11517" y="6088"/>
                  <a:pt x="11532" y="4208"/>
                </a:cubicBezTo>
                <a:close/>
                <a:moveTo>
                  <a:pt x="12788" y="3644"/>
                </a:moveTo>
                <a:cubicBezTo>
                  <a:pt x="12746" y="3668"/>
                  <a:pt x="12711" y="4064"/>
                  <a:pt x="12684" y="4831"/>
                </a:cubicBezTo>
                <a:cubicBezTo>
                  <a:pt x="12657" y="5598"/>
                  <a:pt x="12643" y="6591"/>
                  <a:pt x="12642" y="7808"/>
                </a:cubicBezTo>
                <a:cubicBezTo>
                  <a:pt x="12642" y="9013"/>
                  <a:pt x="12655" y="9991"/>
                  <a:pt x="12680" y="10743"/>
                </a:cubicBezTo>
                <a:cubicBezTo>
                  <a:pt x="12705" y="11494"/>
                  <a:pt x="12744" y="11882"/>
                  <a:pt x="12797" y="11905"/>
                </a:cubicBezTo>
                <a:cubicBezTo>
                  <a:pt x="12826" y="11911"/>
                  <a:pt x="12856" y="11724"/>
                  <a:pt x="12886" y="11342"/>
                </a:cubicBezTo>
                <a:cubicBezTo>
                  <a:pt x="12917" y="10960"/>
                  <a:pt x="12947" y="10345"/>
                  <a:pt x="12977" y="9496"/>
                </a:cubicBezTo>
                <a:cubicBezTo>
                  <a:pt x="12974" y="7687"/>
                  <a:pt x="12957" y="6264"/>
                  <a:pt x="12925" y="5228"/>
                </a:cubicBezTo>
                <a:cubicBezTo>
                  <a:pt x="12894" y="4192"/>
                  <a:pt x="12849" y="3664"/>
                  <a:pt x="12788" y="3644"/>
                </a:cubicBezTo>
                <a:close/>
                <a:moveTo>
                  <a:pt x="21246" y="3398"/>
                </a:moveTo>
                <a:lnTo>
                  <a:pt x="21246" y="8731"/>
                </a:lnTo>
                <a:lnTo>
                  <a:pt x="21505" y="8731"/>
                </a:lnTo>
                <a:lnTo>
                  <a:pt x="21505" y="3398"/>
                </a:lnTo>
                <a:close/>
                <a:moveTo>
                  <a:pt x="7388" y="3351"/>
                </a:moveTo>
                <a:cubicBezTo>
                  <a:pt x="7370" y="3837"/>
                  <a:pt x="7351" y="4319"/>
                  <a:pt x="7330" y="4798"/>
                </a:cubicBezTo>
                <a:cubicBezTo>
                  <a:pt x="7310" y="5278"/>
                  <a:pt x="7289" y="5749"/>
                  <a:pt x="7266" y="6212"/>
                </a:cubicBezTo>
                <a:lnTo>
                  <a:pt x="7582" y="6212"/>
                </a:lnTo>
                <a:cubicBezTo>
                  <a:pt x="7601" y="5808"/>
                  <a:pt x="7619" y="5354"/>
                  <a:pt x="7636" y="4849"/>
                </a:cubicBezTo>
                <a:cubicBezTo>
                  <a:pt x="7654" y="4344"/>
                  <a:pt x="7670" y="3845"/>
                  <a:pt x="7684" y="3351"/>
                </a:cubicBezTo>
                <a:close/>
                <a:moveTo>
                  <a:pt x="11554" y="3105"/>
                </a:moveTo>
                <a:lnTo>
                  <a:pt x="11586" y="3308"/>
                </a:lnTo>
                <a:cubicBezTo>
                  <a:pt x="11570" y="5681"/>
                  <a:pt x="11547" y="7837"/>
                  <a:pt x="11517" y="9774"/>
                </a:cubicBezTo>
                <a:cubicBezTo>
                  <a:pt x="11487" y="11712"/>
                  <a:pt x="11451" y="13434"/>
                  <a:pt x="11410" y="14941"/>
                </a:cubicBezTo>
                <a:cubicBezTo>
                  <a:pt x="11437" y="16002"/>
                  <a:pt x="11470" y="16951"/>
                  <a:pt x="11506" y="17787"/>
                </a:cubicBezTo>
                <a:cubicBezTo>
                  <a:pt x="11542" y="18624"/>
                  <a:pt x="11584" y="19325"/>
                  <a:pt x="11630" y="19891"/>
                </a:cubicBezTo>
                <a:cubicBezTo>
                  <a:pt x="11623" y="19996"/>
                  <a:pt x="11616" y="20124"/>
                  <a:pt x="11609" y="20274"/>
                </a:cubicBezTo>
                <a:cubicBezTo>
                  <a:pt x="11603" y="20424"/>
                  <a:pt x="11597" y="20574"/>
                  <a:pt x="11593" y="20724"/>
                </a:cubicBezTo>
                <a:cubicBezTo>
                  <a:pt x="11549" y="20150"/>
                  <a:pt x="11509" y="19464"/>
                  <a:pt x="11474" y="18665"/>
                </a:cubicBezTo>
                <a:cubicBezTo>
                  <a:pt x="11439" y="17866"/>
                  <a:pt x="11408" y="16955"/>
                  <a:pt x="11380" y="15931"/>
                </a:cubicBezTo>
                <a:cubicBezTo>
                  <a:pt x="11347" y="16989"/>
                  <a:pt x="11312" y="17933"/>
                  <a:pt x="11275" y="18763"/>
                </a:cubicBezTo>
                <a:cubicBezTo>
                  <a:pt x="11238" y="19594"/>
                  <a:pt x="11199" y="20307"/>
                  <a:pt x="11159" y="20904"/>
                </a:cubicBezTo>
                <a:cubicBezTo>
                  <a:pt x="11154" y="20762"/>
                  <a:pt x="11149" y="20612"/>
                  <a:pt x="11143" y="20454"/>
                </a:cubicBezTo>
                <a:cubicBezTo>
                  <a:pt x="11137" y="20295"/>
                  <a:pt x="11131" y="20168"/>
                  <a:pt x="11125" y="20071"/>
                </a:cubicBezTo>
                <a:cubicBezTo>
                  <a:pt x="11166" y="19495"/>
                  <a:pt x="11206" y="18769"/>
                  <a:pt x="11245" y="17894"/>
                </a:cubicBezTo>
                <a:cubicBezTo>
                  <a:pt x="11283" y="17020"/>
                  <a:pt x="11319" y="16013"/>
                  <a:pt x="11352" y="14873"/>
                </a:cubicBezTo>
                <a:cubicBezTo>
                  <a:pt x="11318" y="13407"/>
                  <a:pt x="11290" y="11778"/>
                  <a:pt x="11266" y="9988"/>
                </a:cubicBezTo>
                <a:cubicBezTo>
                  <a:pt x="11243" y="8198"/>
                  <a:pt x="11224" y="6271"/>
                  <a:pt x="11210" y="4208"/>
                </a:cubicBezTo>
                <a:lnTo>
                  <a:pt x="11147" y="4208"/>
                </a:lnTo>
                <a:lnTo>
                  <a:pt x="11147" y="3173"/>
                </a:lnTo>
                <a:lnTo>
                  <a:pt x="11546" y="3173"/>
                </a:lnTo>
                <a:close/>
                <a:moveTo>
                  <a:pt x="8918" y="3014"/>
                </a:moveTo>
                <a:lnTo>
                  <a:pt x="8918" y="4974"/>
                </a:lnTo>
                <a:lnTo>
                  <a:pt x="9103" y="4974"/>
                </a:lnTo>
                <a:lnTo>
                  <a:pt x="9103" y="3014"/>
                </a:lnTo>
                <a:close/>
                <a:moveTo>
                  <a:pt x="8670" y="3014"/>
                </a:moveTo>
                <a:lnTo>
                  <a:pt x="8670" y="4974"/>
                </a:lnTo>
                <a:lnTo>
                  <a:pt x="8870" y="4974"/>
                </a:lnTo>
                <a:lnTo>
                  <a:pt x="8870" y="3014"/>
                </a:lnTo>
                <a:close/>
                <a:moveTo>
                  <a:pt x="4267" y="2991"/>
                </a:moveTo>
                <a:lnTo>
                  <a:pt x="4267" y="4569"/>
                </a:lnTo>
                <a:lnTo>
                  <a:pt x="4330" y="4569"/>
                </a:lnTo>
                <a:lnTo>
                  <a:pt x="4330" y="2991"/>
                </a:lnTo>
                <a:close/>
                <a:moveTo>
                  <a:pt x="4112" y="2991"/>
                </a:moveTo>
                <a:lnTo>
                  <a:pt x="4112" y="4569"/>
                </a:lnTo>
                <a:lnTo>
                  <a:pt x="4172" y="4569"/>
                </a:lnTo>
                <a:lnTo>
                  <a:pt x="4172" y="2991"/>
                </a:lnTo>
                <a:close/>
                <a:moveTo>
                  <a:pt x="3957" y="2991"/>
                </a:moveTo>
                <a:lnTo>
                  <a:pt x="3957" y="4569"/>
                </a:lnTo>
                <a:lnTo>
                  <a:pt x="4017" y="4569"/>
                </a:lnTo>
                <a:lnTo>
                  <a:pt x="4017" y="2991"/>
                </a:lnTo>
                <a:close/>
                <a:moveTo>
                  <a:pt x="5285" y="2901"/>
                </a:moveTo>
                <a:lnTo>
                  <a:pt x="5285" y="3804"/>
                </a:lnTo>
                <a:lnTo>
                  <a:pt x="5473" y="3804"/>
                </a:lnTo>
                <a:lnTo>
                  <a:pt x="5473" y="2901"/>
                </a:lnTo>
                <a:close/>
                <a:moveTo>
                  <a:pt x="10797" y="2678"/>
                </a:moveTo>
                <a:lnTo>
                  <a:pt x="10797" y="6323"/>
                </a:lnTo>
                <a:lnTo>
                  <a:pt x="11011" y="6323"/>
                </a:lnTo>
                <a:lnTo>
                  <a:pt x="11011" y="2678"/>
                </a:lnTo>
                <a:close/>
                <a:moveTo>
                  <a:pt x="51" y="2609"/>
                </a:moveTo>
                <a:lnTo>
                  <a:pt x="51" y="18633"/>
                </a:lnTo>
                <a:lnTo>
                  <a:pt x="817" y="18633"/>
                </a:lnTo>
                <a:lnTo>
                  <a:pt x="817" y="2609"/>
                </a:lnTo>
                <a:close/>
                <a:moveTo>
                  <a:pt x="12789" y="2567"/>
                </a:moveTo>
                <a:cubicBezTo>
                  <a:pt x="12865" y="2574"/>
                  <a:pt x="12925" y="3222"/>
                  <a:pt x="12970" y="4512"/>
                </a:cubicBezTo>
                <a:cubicBezTo>
                  <a:pt x="13014" y="5802"/>
                  <a:pt x="13037" y="7688"/>
                  <a:pt x="13038" y="10172"/>
                </a:cubicBezTo>
                <a:cubicBezTo>
                  <a:pt x="13037" y="12462"/>
                  <a:pt x="13024" y="14296"/>
                  <a:pt x="12999" y="15674"/>
                </a:cubicBezTo>
                <a:cubicBezTo>
                  <a:pt x="12974" y="17051"/>
                  <a:pt x="12941" y="18045"/>
                  <a:pt x="12900" y="18655"/>
                </a:cubicBezTo>
                <a:cubicBezTo>
                  <a:pt x="12859" y="19265"/>
                  <a:pt x="12815" y="19565"/>
                  <a:pt x="12767" y="19552"/>
                </a:cubicBezTo>
                <a:cubicBezTo>
                  <a:pt x="12730" y="19544"/>
                  <a:pt x="12697" y="19398"/>
                  <a:pt x="12669" y="19112"/>
                </a:cubicBezTo>
                <a:cubicBezTo>
                  <a:pt x="12642" y="18826"/>
                  <a:pt x="12617" y="18449"/>
                  <a:pt x="12597" y="17980"/>
                </a:cubicBezTo>
                <a:lnTo>
                  <a:pt x="12634" y="17124"/>
                </a:lnTo>
                <a:cubicBezTo>
                  <a:pt x="12651" y="17553"/>
                  <a:pt x="12672" y="17878"/>
                  <a:pt x="12694" y="18098"/>
                </a:cubicBezTo>
                <a:cubicBezTo>
                  <a:pt x="12717" y="18319"/>
                  <a:pt x="12742" y="18429"/>
                  <a:pt x="12768" y="18430"/>
                </a:cubicBezTo>
                <a:cubicBezTo>
                  <a:pt x="12823" y="18466"/>
                  <a:pt x="12871" y="17899"/>
                  <a:pt x="12911" y="16731"/>
                </a:cubicBezTo>
                <a:cubicBezTo>
                  <a:pt x="12951" y="15562"/>
                  <a:pt x="12973" y="13579"/>
                  <a:pt x="12978" y="10779"/>
                </a:cubicBezTo>
                <a:cubicBezTo>
                  <a:pt x="12952" y="11441"/>
                  <a:pt x="12923" y="11967"/>
                  <a:pt x="12892" y="12359"/>
                </a:cubicBezTo>
                <a:cubicBezTo>
                  <a:pt x="12860" y="12750"/>
                  <a:pt x="12826" y="12950"/>
                  <a:pt x="12789" y="12959"/>
                </a:cubicBezTo>
                <a:cubicBezTo>
                  <a:pt x="12724" y="12953"/>
                  <a:pt x="12673" y="12511"/>
                  <a:pt x="12637" y="11633"/>
                </a:cubicBezTo>
                <a:cubicBezTo>
                  <a:pt x="12600" y="10755"/>
                  <a:pt x="12582" y="9480"/>
                  <a:pt x="12581" y="7808"/>
                </a:cubicBezTo>
                <a:cubicBezTo>
                  <a:pt x="12583" y="6241"/>
                  <a:pt x="12603" y="4981"/>
                  <a:pt x="12643" y="4031"/>
                </a:cubicBezTo>
                <a:cubicBezTo>
                  <a:pt x="12683" y="3080"/>
                  <a:pt x="12732" y="2592"/>
                  <a:pt x="12789" y="2567"/>
                </a:cubicBezTo>
                <a:close/>
                <a:moveTo>
                  <a:pt x="12145" y="2567"/>
                </a:moveTo>
                <a:cubicBezTo>
                  <a:pt x="12181" y="2573"/>
                  <a:pt x="12212" y="2717"/>
                  <a:pt x="12239" y="2999"/>
                </a:cubicBezTo>
                <a:cubicBezTo>
                  <a:pt x="12265" y="3281"/>
                  <a:pt x="12289" y="3661"/>
                  <a:pt x="12309" y="4139"/>
                </a:cubicBezTo>
                <a:lnTo>
                  <a:pt x="12272" y="4995"/>
                </a:lnTo>
                <a:cubicBezTo>
                  <a:pt x="12255" y="4566"/>
                  <a:pt x="12236" y="4241"/>
                  <a:pt x="12214" y="4021"/>
                </a:cubicBezTo>
                <a:cubicBezTo>
                  <a:pt x="12193" y="3801"/>
                  <a:pt x="12170" y="3690"/>
                  <a:pt x="12146" y="3689"/>
                </a:cubicBezTo>
                <a:cubicBezTo>
                  <a:pt x="12086" y="3653"/>
                  <a:pt x="12035" y="4215"/>
                  <a:pt x="11994" y="5374"/>
                </a:cubicBezTo>
                <a:cubicBezTo>
                  <a:pt x="11953" y="6534"/>
                  <a:pt x="11931" y="8507"/>
                  <a:pt x="11928" y="11295"/>
                </a:cubicBezTo>
                <a:cubicBezTo>
                  <a:pt x="11954" y="10625"/>
                  <a:pt x="11982" y="10103"/>
                  <a:pt x="12015" y="9729"/>
                </a:cubicBezTo>
                <a:cubicBezTo>
                  <a:pt x="12047" y="9356"/>
                  <a:pt x="12080" y="9166"/>
                  <a:pt x="12114" y="9160"/>
                </a:cubicBezTo>
                <a:cubicBezTo>
                  <a:pt x="12180" y="9163"/>
                  <a:pt x="12231" y="9600"/>
                  <a:pt x="12268" y="10469"/>
                </a:cubicBezTo>
                <a:cubicBezTo>
                  <a:pt x="12304" y="11339"/>
                  <a:pt x="12323" y="12619"/>
                  <a:pt x="12323" y="14311"/>
                </a:cubicBezTo>
                <a:cubicBezTo>
                  <a:pt x="12322" y="15879"/>
                  <a:pt x="12301" y="17138"/>
                  <a:pt x="12261" y="18088"/>
                </a:cubicBezTo>
                <a:cubicBezTo>
                  <a:pt x="12222" y="19039"/>
                  <a:pt x="12173" y="19527"/>
                  <a:pt x="12115" y="19552"/>
                </a:cubicBezTo>
                <a:cubicBezTo>
                  <a:pt x="12040" y="19544"/>
                  <a:pt x="11980" y="18858"/>
                  <a:pt x="11935" y="17494"/>
                </a:cubicBezTo>
                <a:cubicBezTo>
                  <a:pt x="11891" y="16131"/>
                  <a:pt x="11869" y="14139"/>
                  <a:pt x="11868" y="11520"/>
                </a:cubicBezTo>
                <a:cubicBezTo>
                  <a:pt x="11868" y="9327"/>
                  <a:pt x="11882" y="7573"/>
                  <a:pt x="11907" y="6258"/>
                </a:cubicBezTo>
                <a:cubicBezTo>
                  <a:pt x="11933" y="4944"/>
                  <a:pt x="11967" y="3997"/>
                  <a:pt x="12008" y="3418"/>
                </a:cubicBezTo>
                <a:cubicBezTo>
                  <a:pt x="12050" y="2838"/>
                  <a:pt x="12096" y="2555"/>
                  <a:pt x="12145" y="2567"/>
                </a:cubicBezTo>
                <a:close/>
                <a:moveTo>
                  <a:pt x="17480" y="2541"/>
                </a:moveTo>
                <a:lnTo>
                  <a:pt x="17480" y="5942"/>
                </a:lnTo>
                <a:lnTo>
                  <a:pt x="17768" y="5942"/>
                </a:lnTo>
                <a:lnTo>
                  <a:pt x="17768" y="2541"/>
                </a:lnTo>
                <a:close/>
                <a:moveTo>
                  <a:pt x="17138" y="2541"/>
                </a:moveTo>
                <a:lnTo>
                  <a:pt x="17138" y="5942"/>
                </a:lnTo>
                <a:lnTo>
                  <a:pt x="17431" y="5942"/>
                </a:lnTo>
                <a:lnTo>
                  <a:pt x="17431" y="2541"/>
                </a:lnTo>
                <a:close/>
                <a:moveTo>
                  <a:pt x="21197" y="2408"/>
                </a:moveTo>
                <a:lnTo>
                  <a:pt x="21555" y="2408"/>
                </a:lnTo>
                <a:lnTo>
                  <a:pt x="21555" y="9698"/>
                </a:lnTo>
                <a:lnTo>
                  <a:pt x="21197" y="9698"/>
                </a:lnTo>
                <a:close/>
                <a:moveTo>
                  <a:pt x="15269" y="2271"/>
                </a:moveTo>
                <a:lnTo>
                  <a:pt x="15269" y="6144"/>
                </a:lnTo>
                <a:lnTo>
                  <a:pt x="15412" y="6144"/>
                </a:lnTo>
                <a:lnTo>
                  <a:pt x="15412" y="2271"/>
                </a:lnTo>
                <a:close/>
                <a:moveTo>
                  <a:pt x="15088" y="2271"/>
                </a:moveTo>
                <a:lnTo>
                  <a:pt x="15088" y="6144"/>
                </a:lnTo>
                <a:lnTo>
                  <a:pt x="15229" y="6144"/>
                </a:lnTo>
                <a:lnTo>
                  <a:pt x="15229" y="2271"/>
                </a:lnTo>
                <a:close/>
                <a:moveTo>
                  <a:pt x="14913" y="2271"/>
                </a:moveTo>
                <a:lnTo>
                  <a:pt x="14913" y="6144"/>
                </a:lnTo>
                <a:lnTo>
                  <a:pt x="15048" y="6144"/>
                </a:lnTo>
                <a:lnTo>
                  <a:pt x="15048" y="2271"/>
                </a:lnTo>
                <a:close/>
                <a:moveTo>
                  <a:pt x="16275" y="2204"/>
                </a:moveTo>
                <a:lnTo>
                  <a:pt x="16275" y="4952"/>
                </a:lnTo>
                <a:lnTo>
                  <a:pt x="16592" y="4952"/>
                </a:lnTo>
                <a:lnTo>
                  <a:pt x="16592" y="2204"/>
                </a:lnTo>
                <a:close/>
                <a:moveTo>
                  <a:pt x="19801" y="1869"/>
                </a:moveTo>
                <a:lnTo>
                  <a:pt x="20368" y="1869"/>
                </a:lnTo>
                <a:lnTo>
                  <a:pt x="20368" y="2901"/>
                </a:lnTo>
                <a:lnTo>
                  <a:pt x="19850" y="2901"/>
                </a:lnTo>
                <a:lnTo>
                  <a:pt x="19850" y="18790"/>
                </a:lnTo>
                <a:lnTo>
                  <a:pt x="20384" y="18790"/>
                </a:lnTo>
                <a:lnTo>
                  <a:pt x="20384" y="19800"/>
                </a:lnTo>
                <a:lnTo>
                  <a:pt x="19801" y="19800"/>
                </a:lnTo>
                <a:close/>
                <a:moveTo>
                  <a:pt x="10669" y="1665"/>
                </a:moveTo>
                <a:lnTo>
                  <a:pt x="11145" y="1665"/>
                </a:lnTo>
                <a:lnTo>
                  <a:pt x="11145" y="2678"/>
                </a:lnTo>
                <a:lnTo>
                  <a:pt x="11060" y="2678"/>
                </a:lnTo>
                <a:lnTo>
                  <a:pt x="11060" y="15166"/>
                </a:lnTo>
                <a:lnTo>
                  <a:pt x="11154" y="14806"/>
                </a:lnTo>
                <a:lnTo>
                  <a:pt x="11157" y="15774"/>
                </a:lnTo>
                <a:lnTo>
                  <a:pt x="11060" y="16156"/>
                </a:lnTo>
                <a:lnTo>
                  <a:pt x="11060" y="20881"/>
                </a:lnTo>
                <a:lnTo>
                  <a:pt x="11011" y="20881"/>
                </a:lnTo>
                <a:lnTo>
                  <a:pt x="11011" y="16359"/>
                </a:lnTo>
                <a:cubicBezTo>
                  <a:pt x="10948" y="16606"/>
                  <a:pt x="10888" y="16837"/>
                  <a:pt x="10831" y="17051"/>
                </a:cubicBezTo>
                <a:cubicBezTo>
                  <a:pt x="10773" y="17264"/>
                  <a:pt x="10721" y="17461"/>
                  <a:pt x="10673" y="17641"/>
                </a:cubicBezTo>
                <a:lnTo>
                  <a:pt x="10662" y="16584"/>
                </a:lnTo>
                <a:lnTo>
                  <a:pt x="10747" y="16291"/>
                </a:lnTo>
                <a:lnTo>
                  <a:pt x="10747" y="2678"/>
                </a:lnTo>
                <a:lnTo>
                  <a:pt x="10669" y="2678"/>
                </a:lnTo>
                <a:close/>
                <a:moveTo>
                  <a:pt x="17089" y="1532"/>
                </a:moveTo>
                <a:lnTo>
                  <a:pt x="17818" y="1532"/>
                </a:lnTo>
                <a:lnTo>
                  <a:pt x="17818" y="11339"/>
                </a:lnTo>
                <a:lnTo>
                  <a:pt x="17089" y="11339"/>
                </a:lnTo>
                <a:close/>
                <a:moveTo>
                  <a:pt x="0" y="1532"/>
                </a:moveTo>
                <a:lnTo>
                  <a:pt x="868" y="1532"/>
                </a:lnTo>
                <a:lnTo>
                  <a:pt x="868" y="20880"/>
                </a:lnTo>
                <a:lnTo>
                  <a:pt x="817" y="20880"/>
                </a:lnTo>
                <a:lnTo>
                  <a:pt x="817" y="19665"/>
                </a:lnTo>
                <a:lnTo>
                  <a:pt x="51" y="19665"/>
                </a:lnTo>
                <a:lnTo>
                  <a:pt x="51" y="20880"/>
                </a:lnTo>
                <a:lnTo>
                  <a:pt x="0" y="20880"/>
                </a:lnTo>
                <a:close/>
                <a:moveTo>
                  <a:pt x="14867" y="1329"/>
                </a:moveTo>
                <a:lnTo>
                  <a:pt x="15459" y="1329"/>
                </a:lnTo>
                <a:lnTo>
                  <a:pt x="15459" y="7087"/>
                </a:lnTo>
                <a:lnTo>
                  <a:pt x="15099" y="7087"/>
                </a:lnTo>
                <a:lnTo>
                  <a:pt x="15123" y="7222"/>
                </a:lnTo>
                <a:cubicBezTo>
                  <a:pt x="15116" y="7559"/>
                  <a:pt x="15108" y="7887"/>
                  <a:pt x="15100" y="8205"/>
                </a:cubicBezTo>
                <a:cubicBezTo>
                  <a:pt x="15091" y="8523"/>
                  <a:pt x="15082" y="8833"/>
                  <a:pt x="15072" y="9137"/>
                </a:cubicBezTo>
                <a:lnTo>
                  <a:pt x="15373" y="9137"/>
                </a:lnTo>
                <a:lnTo>
                  <a:pt x="15383" y="9069"/>
                </a:lnTo>
                <a:lnTo>
                  <a:pt x="15414" y="9451"/>
                </a:lnTo>
                <a:cubicBezTo>
                  <a:pt x="15383" y="11154"/>
                  <a:pt x="15340" y="12598"/>
                  <a:pt x="15285" y="13783"/>
                </a:cubicBezTo>
                <a:cubicBezTo>
                  <a:pt x="15230" y="14968"/>
                  <a:pt x="15167" y="15935"/>
                  <a:pt x="15096" y="16685"/>
                </a:cubicBezTo>
                <a:cubicBezTo>
                  <a:pt x="15025" y="17435"/>
                  <a:pt x="14951" y="18009"/>
                  <a:pt x="14874" y="18407"/>
                </a:cubicBezTo>
                <a:cubicBezTo>
                  <a:pt x="14871" y="18268"/>
                  <a:pt x="14867" y="18119"/>
                  <a:pt x="14862" y="17963"/>
                </a:cubicBezTo>
                <a:cubicBezTo>
                  <a:pt x="14857" y="17806"/>
                  <a:pt x="14852" y="17669"/>
                  <a:pt x="14847" y="17552"/>
                </a:cubicBezTo>
                <a:cubicBezTo>
                  <a:pt x="14901" y="17295"/>
                  <a:pt x="14955" y="16942"/>
                  <a:pt x="15007" y="16494"/>
                </a:cubicBezTo>
                <a:cubicBezTo>
                  <a:pt x="15060" y="16046"/>
                  <a:pt x="15109" y="15491"/>
                  <a:pt x="15154" y="14829"/>
                </a:cubicBezTo>
                <a:cubicBezTo>
                  <a:pt x="15133" y="14422"/>
                  <a:pt x="15109" y="13980"/>
                  <a:pt x="15081" y="13501"/>
                </a:cubicBezTo>
                <a:cubicBezTo>
                  <a:pt x="15053" y="13021"/>
                  <a:pt x="15027" y="12579"/>
                  <a:pt x="15001" y="12173"/>
                </a:cubicBezTo>
                <a:lnTo>
                  <a:pt x="15035" y="11587"/>
                </a:lnTo>
                <a:cubicBezTo>
                  <a:pt x="15062" y="11995"/>
                  <a:pt x="15089" y="12440"/>
                  <a:pt x="15118" y="12921"/>
                </a:cubicBezTo>
                <a:cubicBezTo>
                  <a:pt x="15147" y="13402"/>
                  <a:pt x="15172" y="13835"/>
                  <a:pt x="15194" y="14221"/>
                </a:cubicBezTo>
                <a:cubicBezTo>
                  <a:pt x="15227" y="13668"/>
                  <a:pt x="15256" y="13046"/>
                  <a:pt x="15282" y="12353"/>
                </a:cubicBezTo>
                <a:cubicBezTo>
                  <a:pt x="15309" y="11660"/>
                  <a:pt x="15330" y="10902"/>
                  <a:pt x="15348" y="10079"/>
                </a:cubicBezTo>
                <a:lnTo>
                  <a:pt x="15038" y="10079"/>
                </a:lnTo>
                <a:cubicBezTo>
                  <a:pt x="15015" y="10677"/>
                  <a:pt x="14989" y="11221"/>
                  <a:pt x="14962" y="11711"/>
                </a:cubicBezTo>
                <a:cubicBezTo>
                  <a:pt x="14935" y="12202"/>
                  <a:pt x="14907" y="12633"/>
                  <a:pt x="14878" y="13005"/>
                </a:cubicBezTo>
                <a:cubicBezTo>
                  <a:pt x="14874" y="12908"/>
                  <a:pt x="14868" y="12793"/>
                  <a:pt x="14860" y="12659"/>
                </a:cubicBezTo>
                <a:cubicBezTo>
                  <a:pt x="14852" y="12526"/>
                  <a:pt x="14845" y="12416"/>
                  <a:pt x="14838" y="12330"/>
                </a:cubicBezTo>
                <a:cubicBezTo>
                  <a:pt x="14889" y="11729"/>
                  <a:pt x="14934" y="10985"/>
                  <a:pt x="14975" y="10097"/>
                </a:cubicBezTo>
                <a:cubicBezTo>
                  <a:pt x="15016" y="9210"/>
                  <a:pt x="15048" y="8206"/>
                  <a:pt x="15072" y="7087"/>
                </a:cubicBezTo>
                <a:lnTo>
                  <a:pt x="14867" y="7087"/>
                </a:lnTo>
                <a:close/>
                <a:moveTo>
                  <a:pt x="16227" y="1284"/>
                </a:moveTo>
                <a:lnTo>
                  <a:pt x="16642" y="1284"/>
                </a:lnTo>
                <a:lnTo>
                  <a:pt x="16642" y="5849"/>
                </a:lnTo>
                <a:lnTo>
                  <a:pt x="16227" y="5849"/>
                </a:lnTo>
                <a:close/>
                <a:moveTo>
                  <a:pt x="14616" y="1261"/>
                </a:moveTo>
                <a:cubicBezTo>
                  <a:pt x="14648" y="1834"/>
                  <a:pt x="14679" y="2458"/>
                  <a:pt x="14711" y="3136"/>
                </a:cubicBezTo>
                <a:cubicBezTo>
                  <a:pt x="14742" y="3813"/>
                  <a:pt x="14768" y="4411"/>
                  <a:pt x="14787" y="4928"/>
                </a:cubicBezTo>
                <a:lnTo>
                  <a:pt x="14748" y="5604"/>
                </a:lnTo>
                <a:cubicBezTo>
                  <a:pt x="14730" y="5075"/>
                  <a:pt x="14705" y="4461"/>
                  <a:pt x="14674" y="3761"/>
                </a:cubicBezTo>
                <a:cubicBezTo>
                  <a:pt x="14642" y="3060"/>
                  <a:pt x="14611" y="2407"/>
                  <a:pt x="14579" y="1800"/>
                </a:cubicBezTo>
                <a:close/>
                <a:moveTo>
                  <a:pt x="5145" y="654"/>
                </a:moveTo>
                <a:lnTo>
                  <a:pt x="5622" y="654"/>
                </a:lnTo>
                <a:lnTo>
                  <a:pt x="5622" y="6052"/>
                </a:lnTo>
                <a:lnTo>
                  <a:pt x="5145" y="6052"/>
                </a:lnTo>
                <a:close/>
                <a:moveTo>
                  <a:pt x="20843" y="563"/>
                </a:moveTo>
                <a:lnTo>
                  <a:pt x="20893" y="563"/>
                </a:lnTo>
                <a:cubicBezTo>
                  <a:pt x="20891" y="1418"/>
                  <a:pt x="20888" y="2228"/>
                  <a:pt x="20884" y="2993"/>
                </a:cubicBezTo>
                <a:lnTo>
                  <a:pt x="21103" y="2993"/>
                </a:lnTo>
                <a:cubicBezTo>
                  <a:pt x="21103" y="3005"/>
                  <a:pt x="21103" y="3071"/>
                  <a:pt x="21102" y="3190"/>
                </a:cubicBezTo>
                <a:cubicBezTo>
                  <a:pt x="21102" y="3309"/>
                  <a:pt x="21101" y="3408"/>
                  <a:pt x="21101" y="3488"/>
                </a:cubicBezTo>
                <a:cubicBezTo>
                  <a:pt x="21094" y="5490"/>
                  <a:pt x="21086" y="6953"/>
                  <a:pt x="21079" y="7876"/>
                </a:cubicBezTo>
                <a:cubicBezTo>
                  <a:pt x="21071" y="8798"/>
                  <a:pt x="21061" y="9383"/>
                  <a:pt x="21049" y="9631"/>
                </a:cubicBezTo>
                <a:cubicBezTo>
                  <a:pt x="21041" y="9786"/>
                  <a:pt x="21033" y="9897"/>
                  <a:pt x="21025" y="9965"/>
                </a:cubicBezTo>
                <a:cubicBezTo>
                  <a:pt x="21017" y="10033"/>
                  <a:pt x="21006" y="10072"/>
                  <a:pt x="20994" y="10081"/>
                </a:cubicBezTo>
                <a:cubicBezTo>
                  <a:pt x="20983" y="10103"/>
                  <a:pt x="20969" y="10109"/>
                  <a:pt x="20951" y="10100"/>
                </a:cubicBezTo>
                <a:cubicBezTo>
                  <a:pt x="20932" y="10091"/>
                  <a:pt x="20913" y="10070"/>
                  <a:pt x="20892" y="10036"/>
                </a:cubicBezTo>
                <a:cubicBezTo>
                  <a:pt x="20892" y="9884"/>
                  <a:pt x="20890" y="9720"/>
                  <a:pt x="20888" y="9543"/>
                </a:cubicBezTo>
                <a:cubicBezTo>
                  <a:pt x="20885" y="9367"/>
                  <a:pt x="20882" y="9208"/>
                  <a:pt x="20879" y="9068"/>
                </a:cubicBezTo>
                <a:cubicBezTo>
                  <a:pt x="20901" y="9111"/>
                  <a:pt x="20921" y="9138"/>
                  <a:pt x="20938" y="9147"/>
                </a:cubicBezTo>
                <a:cubicBezTo>
                  <a:pt x="20956" y="9156"/>
                  <a:pt x="20969" y="9160"/>
                  <a:pt x="20977" y="9158"/>
                </a:cubicBezTo>
                <a:cubicBezTo>
                  <a:pt x="20984" y="9171"/>
                  <a:pt x="20990" y="9162"/>
                  <a:pt x="20995" y="9133"/>
                </a:cubicBezTo>
                <a:cubicBezTo>
                  <a:pt x="21000" y="9103"/>
                  <a:pt x="21005" y="9044"/>
                  <a:pt x="21009" y="8956"/>
                </a:cubicBezTo>
                <a:cubicBezTo>
                  <a:pt x="21017" y="8788"/>
                  <a:pt x="21024" y="8325"/>
                  <a:pt x="21030" y="7566"/>
                </a:cubicBezTo>
                <a:cubicBezTo>
                  <a:pt x="21037" y="6808"/>
                  <a:pt x="21043" y="5613"/>
                  <a:pt x="21049" y="3983"/>
                </a:cubicBezTo>
                <a:lnTo>
                  <a:pt x="20878" y="3983"/>
                </a:lnTo>
                <a:cubicBezTo>
                  <a:pt x="20867" y="5538"/>
                  <a:pt x="20846" y="6883"/>
                  <a:pt x="20816" y="8019"/>
                </a:cubicBezTo>
                <a:cubicBezTo>
                  <a:pt x="20785" y="9155"/>
                  <a:pt x="20739" y="10067"/>
                  <a:pt x="20677" y="10756"/>
                </a:cubicBezTo>
                <a:cubicBezTo>
                  <a:pt x="20673" y="10637"/>
                  <a:pt x="20668" y="10504"/>
                  <a:pt x="20661" y="10356"/>
                </a:cubicBezTo>
                <a:cubicBezTo>
                  <a:pt x="20655" y="10209"/>
                  <a:pt x="20649" y="10087"/>
                  <a:pt x="20644" y="9991"/>
                </a:cubicBezTo>
                <a:cubicBezTo>
                  <a:pt x="20701" y="9380"/>
                  <a:pt x="20743" y="8570"/>
                  <a:pt x="20771" y="7561"/>
                </a:cubicBezTo>
                <a:cubicBezTo>
                  <a:pt x="20799" y="6551"/>
                  <a:pt x="20818" y="5358"/>
                  <a:pt x="20828" y="3983"/>
                </a:cubicBezTo>
                <a:lnTo>
                  <a:pt x="20661" y="3983"/>
                </a:lnTo>
                <a:lnTo>
                  <a:pt x="20661" y="2993"/>
                </a:lnTo>
                <a:lnTo>
                  <a:pt x="20834" y="2993"/>
                </a:lnTo>
                <a:cubicBezTo>
                  <a:pt x="20836" y="2610"/>
                  <a:pt x="20838" y="2216"/>
                  <a:pt x="20839" y="1811"/>
                </a:cubicBezTo>
                <a:cubicBezTo>
                  <a:pt x="20840" y="1406"/>
                  <a:pt x="20842" y="990"/>
                  <a:pt x="20843" y="563"/>
                </a:cubicBezTo>
                <a:close/>
                <a:moveTo>
                  <a:pt x="15926" y="563"/>
                </a:moveTo>
                <a:lnTo>
                  <a:pt x="15977" y="788"/>
                </a:lnTo>
                <a:cubicBezTo>
                  <a:pt x="15969" y="1646"/>
                  <a:pt x="15961" y="2494"/>
                  <a:pt x="15950" y="3330"/>
                </a:cubicBezTo>
                <a:lnTo>
                  <a:pt x="16141" y="3330"/>
                </a:lnTo>
                <a:lnTo>
                  <a:pt x="16141" y="4365"/>
                </a:lnTo>
                <a:lnTo>
                  <a:pt x="15940" y="4365"/>
                </a:lnTo>
                <a:cubicBezTo>
                  <a:pt x="15926" y="5428"/>
                  <a:pt x="15912" y="6454"/>
                  <a:pt x="15896" y="7442"/>
                </a:cubicBezTo>
                <a:cubicBezTo>
                  <a:pt x="15881" y="8431"/>
                  <a:pt x="15865" y="9355"/>
                  <a:pt x="15848" y="10216"/>
                </a:cubicBezTo>
                <a:lnTo>
                  <a:pt x="15975" y="10216"/>
                </a:lnTo>
                <a:lnTo>
                  <a:pt x="15975" y="6592"/>
                </a:lnTo>
                <a:lnTo>
                  <a:pt x="16022" y="6592"/>
                </a:lnTo>
                <a:lnTo>
                  <a:pt x="16022" y="10216"/>
                </a:lnTo>
                <a:lnTo>
                  <a:pt x="16137" y="10216"/>
                </a:lnTo>
                <a:lnTo>
                  <a:pt x="16137" y="11228"/>
                </a:lnTo>
                <a:lnTo>
                  <a:pt x="16022" y="11228"/>
                </a:lnTo>
                <a:lnTo>
                  <a:pt x="16022" y="14671"/>
                </a:lnTo>
                <a:lnTo>
                  <a:pt x="16158" y="14086"/>
                </a:lnTo>
                <a:lnTo>
                  <a:pt x="16162" y="15076"/>
                </a:lnTo>
                <a:lnTo>
                  <a:pt x="16022" y="15683"/>
                </a:lnTo>
                <a:lnTo>
                  <a:pt x="16022" y="20814"/>
                </a:lnTo>
                <a:lnTo>
                  <a:pt x="15975" y="20814"/>
                </a:lnTo>
                <a:lnTo>
                  <a:pt x="15975" y="15908"/>
                </a:lnTo>
                <a:cubicBezTo>
                  <a:pt x="15936" y="16078"/>
                  <a:pt x="15900" y="16239"/>
                  <a:pt x="15866" y="16392"/>
                </a:cubicBezTo>
                <a:cubicBezTo>
                  <a:pt x="15831" y="16545"/>
                  <a:pt x="15800" y="16684"/>
                  <a:pt x="15770" y="16808"/>
                </a:cubicBezTo>
                <a:lnTo>
                  <a:pt x="15757" y="15728"/>
                </a:lnTo>
                <a:cubicBezTo>
                  <a:pt x="15786" y="15625"/>
                  <a:pt x="15820" y="15498"/>
                  <a:pt x="15857" y="15348"/>
                </a:cubicBezTo>
                <a:cubicBezTo>
                  <a:pt x="15894" y="15197"/>
                  <a:pt x="15933" y="15031"/>
                  <a:pt x="15975" y="14850"/>
                </a:cubicBezTo>
                <a:lnTo>
                  <a:pt x="15975" y="11228"/>
                </a:lnTo>
                <a:lnTo>
                  <a:pt x="15872" y="11228"/>
                </a:lnTo>
                <a:cubicBezTo>
                  <a:pt x="15853" y="11230"/>
                  <a:pt x="15837" y="11260"/>
                  <a:pt x="15824" y="11318"/>
                </a:cubicBezTo>
                <a:cubicBezTo>
                  <a:pt x="15811" y="11376"/>
                  <a:pt x="15802" y="11452"/>
                  <a:pt x="15798" y="11543"/>
                </a:cubicBezTo>
                <a:cubicBezTo>
                  <a:pt x="15796" y="11407"/>
                  <a:pt x="15794" y="11235"/>
                  <a:pt x="15791" y="11026"/>
                </a:cubicBezTo>
                <a:cubicBezTo>
                  <a:pt x="15788" y="10817"/>
                  <a:pt x="15785" y="10644"/>
                  <a:pt x="15782" y="10508"/>
                </a:cubicBezTo>
                <a:cubicBezTo>
                  <a:pt x="15789" y="10464"/>
                  <a:pt x="15797" y="10271"/>
                  <a:pt x="15804" y="9931"/>
                </a:cubicBezTo>
                <a:cubicBezTo>
                  <a:pt x="15812" y="9591"/>
                  <a:pt x="15820" y="9168"/>
                  <a:pt x="15829" y="8662"/>
                </a:cubicBezTo>
                <a:cubicBezTo>
                  <a:pt x="15835" y="8343"/>
                  <a:pt x="15844" y="7801"/>
                  <a:pt x="15855" y="7037"/>
                </a:cubicBezTo>
                <a:cubicBezTo>
                  <a:pt x="15866" y="6274"/>
                  <a:pt x="15878" y="5383"/>
                  <a:pt x="15891" y="4365"/>
                </a:cubicBezTo>
                <a:lnTo>
                  <a:pt x="15763" y="4365"/>
                </a:lnTo>
                <a:lnTo>
                  <a:pt x="15763" y="3330"/>
                </a:lnTo>
                <a:lnTo>
                  <a:pt x="15902" y="3330"/>
                </a:lnTo>
                <a:cubicBezTo>
                  <a:pt x="15906" y="2879"/>
                  <a:pt x="15911" y="2420"/>
                  <a:pt x="15915" y="1955"/>
                </a:cubicBezTo>
                <a:cubicBezTo>
                  <a:pt x="15919" y="1489"/>
                  <a:pt x="15923" y="1025"/>
                  <a:pt x="15926" y="563"/>
                </a:cubicBezTo>
                <a:close/>
                <a:moveTo>
                  <a:pt x="18608" y="541"/>
                </a:moveTo>
                <a:lnTo>
                  <a:pt x="18659" y="541"/>
                </a:lnTo>
                <a:lnTo>
                  <a:pt x="18659" y="3377"/>
                </a:lnTo>
                <a:lnTo>
                  <a:pt x="18897" y="3377"/>
                </a:lnTo>
                <a:lnTo>
                  <a:pt x="18897" y="4341"/>
                </a:lnTo>
                <a:lnTo>
                  <a:pt x="18659" y="4341"/>
                </a:lnTo>
                <a:lnTo>
                  <a:pt x="18659" y="7382"/>
                </a:lnTo>
                <a:lnTo>
                  <a:pt x="18763" y="7382"/>
                </a:lnTo>
                <a:cubicBezTo>
                  <a:pt x="18818" y="6524"/>
                  <a:pt x="18869" y="5616"/>
                  <a:pt x="18917" y="4658"/>
                </a:cubicBezTo>
                <a:cubicBezTo>
                  <a:pt x="18964" y="3700"/>
                  <a:pt x="19008" y="2703"/>
                  <a:pt x="19047" y="1667"/>
                </a:cubicBezTo>
                <a:lnTo>
                  <a:pt x="19089" y="2184"/>
                </a:lnTo>
                <a:cubicBezTo>
                  <a:pt x="19053" y="3118"/>
                  <a:pt x="19014" y="4021"/>
                  <a:pt x="18972" y="4891"/>
                </a:cubicBezTo>
                <a:cubicBezTo>
                  <a:pt x="18930" y="5762"/>
                  <a:pt x="18886" y="6592"/>
                  <a:pt x="18840" y="7382"/>
                </a:cubicBezTo>
                <a:lnTo>
                  <a:pt x="19140" y="7382"/>
                </a:lnTo>
                <a:lnTo>
                  <a:pt x="19140" y="8369"/>
                </a:lnTo>
                <a:lnTo>
                  <a:pt x="18778" y="8369"/>
                </a:lnTo>
                <a:cubicBezTo>
                  <a:pt x="18749" y="8832"/>
                  <a:pt x="18718" y="9286"/>
                  <a:pt x="18687" y="9729"/>
                </a:cubicBezTo>
                <a:cubicBezTo>
                  <a:pt x="18655" y="10173"/>
                  <a:pt x="18623" y="10598"/>
                  <a:pt x="18591" y="11005"/>
                </a:cubicBezTo>
                <a:lnTo>
                  <a:pt x="19045" y="11005"/>
                </a:lnTo>
                <a:lnTo>
                  <a:pt x="19045" y="11947"/>
                </a:lnTo>
                <a:lnTo>
                  <a:pt x="18571" y="11947"/>
                </a:lnTo>
                <a:cubicBezTo>
                  <a:pt x="18563" y="12390"/>
                  <a:pt x="18554" y="12833"/>
                  <a:pt x="18546" y="13276"/>
                </a:cubicBezTo>
                <a:cubicBezTo>
                  <a:pt x="18537" y="13719"/>
                  <a:pt x="18528" y="14139"/>
                  <a:pt x="18520" y="14537"/>
                </a:cubicBezTo>
                <a:lnTo>
                  <a:pt x="18982" y="14537"/>
                </a:lnTo>
                <a:lnTo>
                  <a:pt x="18979" y="15076"/>
                </a:lnTo>
                <a:cubicBezTo>
                  <a:pt x="18968" y="16643"/>
                  <a:pt x="18957" y="17824"/>
                  <a:pt x="18946" y="18621"/>
                </a:cubicBezTo>
                <a:cubicBezTo>
                  <a:pt x="18934" y="19417"/>
                  <a:pt x="18920" y="19945"/>
                  <a:pt x="18904" y="20206"/>
                </a:cubicBezTo>
                <a:cubicBezTo>
                  <a:pt x="18895" y="20382"/>
                  <a:pt x="18884" y="20502"/>
                  <a:pt x="18872" y="20568"/>
                </a:cubicBezTo>
                <a:cubicBezTo>
                  <a:pt x="18861" y="20634"/>
                  <a:pt x="18846" y="20670"/>
                  <a:pt x="18828" y="20677"/>
                </a:cubicBezTo>
                <a:cubicBezTo>
                  <a:pt x="18810" y="20680"/>
                  <a:pt x="18784" y="20675"/>
                  <a:pt x="18750" y="20661"/>
                </a:cubicBezTo>
                <a:cubicBezTo>
                  <a:pt x="18716" y="20647"/>
                  <a:pt x="18678" y="20607"/>
                  <a:pt x="18637" y="20543"/>
                </a:cubicBezTo>
                <a:cubicBezTo>
                  <a:pt x="18636" y="20382"/>
                  <a:pt x="18634" y="20210"/>
                  <a:pt x="18632" y="20030"/>
                </a:cubicBezTo>
                <a:cubicBezTo>
                  <a:pt x="18629" y="19849"/>
                  <a:pt x="18625" y="19683"/>
                  <a:pt x="18621" y="19533"/>
                </a:cubicBezTo>
                <a:cubicBezTo>
                  <a:pt x="18663" y="19609"/>
                  <a:pt x="18702" y="19659"/>
                  <a:pt x="18738" y="19682"/>
                </a:cubicBezTo>
                <a:cubicBezTo>
                  <a:pt x="18774" y="19705"/>
                  <a:pt x="18800" y="19715"/>
                  <a:pt x="18814" y="19713"/>
                </a:cubicBezTo>
                <a:cubicBezTo>
                  <a:pt x="18827" y="19715"/>
                  <a:pt x="18838" y="19705"/>
                  <a:pt x="18846" y="19682"/>
                </a:cubicBezTo>
                <a:cubicBezTo>
                  <a:pt x="18853" y="19659"/>
                  <a:pt x="18860" y="19609"/>
                  <a:pt x="18865" y="19533"/>
                </a:cubicBezTo>
                <a:cubicBezTo>
                  <a:pt x="18878" y="19355"/>
                  <a:pt x="18888" y="18950"/>
                  <a:pt x="18898" y="18319"/>
                </a:cubicBezTo>
                <a:cubicBezTo>
                  <a:pt x="18907" y="17689"/>
                  <a:pt x="18917" y="16749"/>
                  <a:pt x="18925" y="15502"/>
                </a:cubicBezTo>
                <a:lnTo>
                  <a:pt x="18446" y="15502"/>
                </a:lnTo>
                <a:cubicBezTo>
                  <a:pt x="18458" y="14996"/>
                  <a:pt x="18471" y="14420"/>
                  <a:pt x="18484" y="13774"/>
                </a:cubicBezTo>
                <a:cubicBezTo>
                  <a:pt x="18496" y="13128"/>
                  <a:pt x="18508" y="12489"/>
                  <a:pt x="18520" y="11857"/>
                </a:cubicBezTo>
                <a:cubicBezTo>
                  <a:pt x="18473" y="12409"/>
                  <a:pt x="18425" y="12927"/>
                  <a:pt x="18376" y="13411"/>
                </a:cubicBezTo>
                <a:cubicBezTo>
                  <a:pt x="18326" y="13895"/>
                  <a:pt x="18277" y="14345"/>
                  <a:pt x="18227" y="14762"/>
                </a:cubicBezTo>
                <a:cubicBezTo>
                  <a:pt x="18224" y="14628"/>
                  <a:pt x="18220" y="14468"/>
                  <a:pt x="18215" y="14281"/>
                </a:cubicBezTo>
                <a:cubicBezTo>
                  <a:pt x="18210" y="14094"/>
                  <a:pt x="18204" y="13939"/>
                  <a:pt x="18199" y="13817"/>
                </a:cubicBezTo>
                <a:cubicBezTo>
                  <a:pt x="18287" y="13138"/>
                  <a:pt x="18373" y="12340"/>
                  <a:pt x="18457" y="11422"/>
                </a:cubicBezTo>
                <a:cubicBezTo>
                  <a:pt x="18542" y="10505"/>
                  <a:pt x="18622" y="9487"/>
                  <a:pt x="18699" y="8369"/>
                </a:cubicBezTo>
                <a:lnTo>
                  <a:pt x="18228" y="8369"/>
                </a:lnTo>
                <a:lnTo>
                  <a:pt x="18228" y="7382"/>
                </a:lnTo>
                <a:lnTo>
                  <a:pt x="18608" y="7382"/>
                </a:lnTo>
                <a:lnTo>
                  <a:pt x="18608" y="4341"/>
                </a:lnTo>
                <a:lnTo>
                  <a:pt x="18324" y="4341"/>
                </a:lnTo>
                <a:lnTo>
                  <a:pt x="18324" y="3377"/>
                </a:lnTo>
                <a:lnTo>
                  <a:pt x="18608" y="3377"/>
                </a:lnTo>
                <a:close/>
                <a:moveTo>
                  <a:pt x="9759" y="540"/>
                </a:moveTo>
                <a:lnTo>
                  <a:pt x="9810" y="540"/>
                </a:lnTo>
                <a:lnTo>
                  <a:pt x="9810" y="2453"/>
                </a:lnTo>
                <a:lnTo>
                  <a:pt x="10105" y="2453"/>
                </a:lnTo>
                <a:lnTo>
                  <a:pt x="10105" y="540"/>
                </a:lnTo>
                <a:lnTo>
                  <a:pt x="10155" y="540"/>
                </a:lnTo>
                <a:lnTo>
                  <a:pt x="10155" y="2453"/>
                </a:lnTo>
                <a:lnTo>
                  <a:pt x="10417" y="2453"/>
                </a:lnTo>
                <a:lnTo>
                  <a:pt x="10417" y="3465"/>
                </a:lnTo>
                <a:lnTo>
                  <a:pt x="10155" y="3465"/>
                </a:lnTo>
                <a:lnTo>
                  <a:pt x="10155" y="5445"/>
                </a:lnTo>
                <a:lnTo>
                  <a:pt x="10105" y="5445"/>
                </a:lnTo>
                <a:lnTo>
                  <a:pt x="10105" y="3465"/>
                </a:lnTo>
                <a:lnTo>
                  <a:pt x="9810" y="3465"/>
                </a:lnTo>
                <a:lnTo>
                  <a:pt x="9810" y="5513"/>
                </a:lnTo>
                <a:lnTo>
                  <a:pt x="9759" y="5513"/>
                </a:lnTo>
                <a:lnTo>
                  <a:pt x="9759" y="3465"/>
                </a:lnTo>
                <a:lnTo>
                  <a:pt x="9497" y="3465"/>
                </a:lnTo>
                <a:lnTo>
                  <a:pt x="9497" y="2453"/>
                </a:lnTo>
                <a:lnTo>
                  <a:pt x="9759" y="2453"/>
                </a:lnTo>
                <a:close/>
                <a:moveTo>
                  <a:pt x="8622" y="519"/>
                </a:moveTo>
                <a:lnTo>
                  <a:pt x="8670" y="519"/>
                </a:lnTo>
                <a:lnTo>
                  <a:pt x="8670" y="2117"/>
                </a:lnTo>
                <a:lnTo>
                  <a:pt x="8870" y="2117"/>
                </a:lnTo>
                <a:lnTo>
                  <a:pt x="8870" y="519"/>
                </a:lnTo>
                <a:lnTo>
                  <a:pt x="8918" y="519"/>
                </a:lnTo>
                <a:lnTo>
                  <a:pt x="8918" y="2117"/>
                </a:lnTo>
                <a:lnTo>
                  <a:pt x="9151" y="2117"/>
                </a:lnTo>
                <a:lnTo>
                  <a:pt x="9151" y="5849"/>
                </a:lnTo>
                <a:lnTo>
                  <a:pt x="8918" y="5849"/>
                </a:lnTo>
                <a:lnTo>
                  <a:pt x="8918" y="7944"/>
                </a:lnTo>
                <a:lnTo>
                  <a:pt x="9212" y="7944"/>
                </a:lnTo>
                <a:cubicBezTo>
                  <a:pt x="9212" y="7953"/>
                  <a:pt x="9212" y="8008"/>
                  <a:pt x="9212" y="8110"/>
                </a:cubicBezTo>
                <a:cubicBezTo>
                  <a:pt x="9212" y="8211"/>
                  <a:pt x="9211" y="8306"/>
                  <a:pt x="9211" y="8393"/>
                </a:cubicBezTo>
                <a:cubicBezTo>
                  <a:pt x="9207" y="9104"/>
                  <a:pt x="9202" y="9645"/>
                  <a:pt x="9198" y="10016"/>
                </a:cubicBezTo>
                <a:cubicBezTo>
                  <a:pt x="9193" y="10387"/>
                  <a:pt x="9187" y="10641"/>
                  <a:pt x="9180" y="10778"/>
                </a:cubicBezTo>
                <a:cubicBezTo>
                  <a:pt x="9173" y="10890"/>
                  <a:pt x="9167" y="10970"/>
                  <a:pt x="9160" y="11020"/>
                </a:cubicBezTo>
                <a:cubicBezTo>
                  <a:pt x="9152" y="11070"/>
                  <a:pt x="9144" y="11094"/>
                  <a:pt x="9133" y="11093"/>
                </a:cubicBezTo>
                <a:cubicBezTo>
                  <a:pt x="9125" y="11115"/>
                  <a:pt x="9113" y="11122"/>
                  <a:pt x="9097" y="11116"/>
                </a:cubicBezTo>
                <a:cubicBezTo>
                  <a:pt x="9081" y="11109"/>
                  <a:pt x="9064" y="11094"/>
                  <a:pt x="9045" y="11071"/>
                </a:cubicBezTo>
                <a:cubicBezTo>
                  <a:pt x="9045" y="10943"/>
                  <a:pt x="9044" y="10804"/>
                  <a:pt x="9042" y="10654"/>
                </a:cubicBezTo>
                <a:cubicBezTo>
                  <a:pt x="9040" y="10504"/>
                  <a:pt x="9037" y="10366"/>
                  <a:pt x="9035" y="10238"/>
                </a:cubicBezTo>
                <a:cubicBezTo>
                  <a:pt x="9053" y="10281"/>
                  <a:pt x="9070" y="10308"/>
                  <a:pt x="9085" y="10317"/>
                </a:cubicBezTo>
                <a:cubicBezTo>
                  <a:pt x="9099" y="10326"/>
                  <a:pt x="9110" y="10330"/>
                  <a:pt x="9116" y="10328"/>
                </a:cubicBezTo>
                <a:cubicBezTo>
                  <a:pt x="9122" y="10330"/>
                  <a:pt x="9128" y="10321"/>
                  <a:pt x="9132" y="10303"/>
                </a:cubicBezTo>
                <a:cubicBezTo>
                  <a:pt x="9136" y="10285"/>
                  <a:pt x="9139" y="10248"/>
                  <a:pt x="9142" y="10193"/>
                </a:cubicBezTo>
                <a:cubicBezTo>
                  <a:pt x="9145" y="10119"/>
                  <a:pt x="9149" y="9974"/>
                  <a:pt x="9151" y="9759"/>
                </a:cubicBezTo>
                <a:cubicBezTo>
                  <a:pt x="9154" y="9545"/>
                  <a:pt x="9158" y="9231"/>
                  <a:pt x="9161" y="8819"/>
                </a:cubicBezTo>
                <a:lnTo>
                  <a:pt x="8918" y="8819"/>
                </a:lnTo>
                <a:lnTo>
                  <a:pt x="8918" y="11182"/>
                </a:lnTo>
                <a:lnTo>
                  <a:pt x="8870" y="11182"/>
                </a:lnTo>
                <a:lnTo>
                  <a:pt x="8870" y="8819"/>
                </a:lnTo>
                <a:lnTo>
                  <a:pt x="8629" y="8819"/>
                </a:lnTo>
                <a:cubicBezTo>
                  <a:pt x="8608" y="9573"/>
                  <a:pt x="8574" y="10265"/>
                  <a:pt x="8527" y="10895"/>
                </a:cubicBezTo>
                <a:cubicBezTo>
                  <a:pt x="8480" y="11525"/>
                  <a:pt x="8415" y="12093"/>
                  <a:pt x="8332" y="12599"/>
                </a:cubicBezTo>
                <a:cubicBezTo>
                  <a:pt x="8330" y="12457"/>
                  <a:pt x="8326" y="12303"/>
                  <a:pt x="8321" y="12135"/>
                </a:cubicBezTo>
                <a:cubicBezTo>
                  <a:pt x="8317" y="11968"/>
                  <a:pt x="8312" y="11830"/>
                  <a:pt x="8307" y="11722"/>
                </a:cubicBezTo>
                <a:cubicBezTo>
                  <a:pt x="8375" y="11327"/>
                  <a:pt x="8430" y="10885"/>
                  <a:pt x="8472" y="10397"/>
                </a:cubicBezTo>
                <a:cubicBezTo>
                  <a:pt x="8514" y="9909"/>
                  <a:pt x="8545" y="9383"/>
                  <a:pt x="8567" y="8819"/>
                </a:cubicBezTo>
                <a:lnTo>
                  <a:pt x="8371" y="8819"/>
                </a:lnTo>
                <a:cubicBezTo>
                  <a:pt x="8377" y="8284"/>
                  <a:pt x="8382" y="7669"/>
                  <a:pt x="8388" y="6973"/>
                </a:cubicBezTo>
                <a:cubicBezTo>
                  <a:pt x="8394" y="6277"/>
                  <a:pt x="8398" y="5610"/>
                  <a:pt x="8402" y="4974"/>
                </a:cubicBezTo>
                <a:lnTo>
                  <a:pt x="8622" y="4974"/>
                </a:lnTo>
                <a:lnTo>
                  <a:pt x="8622" y="3014"/>
                </a:lnTo>
                <a:lnTo>
                  <a:pt x="8351" y="3014"/>
                </a:lnTo>
                <a:lnTo>
                  <a:pt x="8351" y="2117"/>
                </a:lnTo>
                <a:lnTo>
                  <a:pt x="8622" y="2117"/>
                </a:lnTo>
                <a:close/>
                <a:moveTo>
                  <a:pt x="7414" y="519"/>
                </a:moveTo>
                <a:lnTo>
                  <a:pt x="7470" y="721"/>
                </a:lnTo>
                <a:cubicBezTo>
                  <a:pt x="7463" y="992"/>
                  <a:pt x="7455" y="1267"/>
                  <a:pt x="7447" y="1546"/>
                </a:cubicBezTo>
                <a:cubicBezTo>
                  <a:pt x="7439" y="1825"/>
                  <a:pt x="7430" y="2105"/>
                  <a:pt x="7421" y="2387"/>
                </a:cubicBezTo>
                <a:lnTo>
                  <a:pt x="7712" y="2387"/>
                </a:lnTo>
                <a:lnTo>
                  <a:pt x="7722" y="2319"/>
                </a:lnTo>
                <a:lnTo>
                  <a:pt x="7755" y="2813"/>
                </a:lnTo>
                <a:cubicBezTo>
                  <a:pt x="7740" y="3384"/>
                  <a:pt x="7722" y="3967"/>
                  <a:pt x="7702" y="4562"/>
                </a:cubicBezTo>
                <a:cubicBezTo>
                  <a:pt x="7682" y="5157"/>
                  <a:pt x="7661" y="5707"/>
                  <a:pt x="7641" y="6212"/>
                </a:cubicBezTo>
                <a:lnTo>
                  <a:pt x="7965" y="6212"/>
                </a:lnTo>
                <a:lnTo>
                  <a:pt x="7965" y="12779"/>
                </a:lnTo>
                <a:lnTo>
                  <a:pt x="7683" y="12779"/>
                </a:lnTo>
                <a:lnTo>
                  <a:pt x="7683" y="18677"/>
                </a:lnTo>
                <a:cubicBezTo>
                  <a:pt x="7682" y="18984"/>
                  <a:pt x="7686" y="19187"/>
                  <a:pt x="7694" y="19285"/>
                </a:cubicBezTo>
                <a:cubicBezTo>
                  <a:pt x="7703" y="19384"/>
                  <a:pt x="7720" y="19429"/>
                  <a:pt x="7746" y="19420"/>
                </a:cubicBezTo>
                <a:lnTo>
                  <a:pt x="7938" y="19420"/>
                </a:lnTo>
                <a:cubicBezTo>
                  <a:pt x="7954" y="19433"/>
                  <a:pt x="7966" y="19360"/>
                  <a:pt x="7975" y="19203"/>
                </a:cubicBezTo>
                <a:cubicBezTo>
                  <a:pt x="7983" y="19047"/>
                  <a:pt x="7989" y="18731"/>
                  <a:pt x="7992" y="18256"/>
                </a:cubicBezTo>
                <a:cubicBezTo>
                  <a:pt x="7996" y="17782"/>
                  <a:pt x="7998" y="17074"/>
                  <a:pt x="7999" y="16134"/>
                </a:cubicBezTo>
                <a:cubicBezTo>
                  <a:pt x="8006" y="16225"/>
                  <a:pt x="8014" y="16312"/>
                  <a:pt x="8023" y="16392"/>
                </a:cubicBezTo>
                <a:cubicBezTo>
                  <a:pt x="8031" y="16473"/>
                  <a:pt x="8040" y="16537"/>
                  <a:pt x="8048" y="16584"/>
                </a:cubicBezTo>
                <a:cubicBezTo>
                  <a:pt x="8045" y="18103"/>
                  <a:pt x="8036" y="19132"/>
                  <a:pt x="8022" y="19672"/>
                </a:cubicBezTo>
                <a:cubicBezTo>
                  <a:pt x="8008" y="20211"/>
                  <a:pt x="7980" y="20464"/>
                  <a:pt x="7940" y="20430"/>
                </a:cubicBezTo>
                <a:lnTo>
                  <a:pt x="7744" y="20430"/>
                </a:lnTo>
                <a:cubicBezTo>
                  <a:pt x="7701" y="20445"/>
                  <a:pt x="7671" y="20330"/>
                  <a:pt x="7655" y="20085"/>
                </a:cubicBezTo>
                <a:cubicBezTo>
                  <a:pt x="7639" y="19839"/>
                  <a:pt x="7631" y="19370"/>
                  <a:pt x="7632" y="18677"/>
                </a:cubicBezTo>
                <a:lnTo>
                  <a:pt x="7632" y="12779"/>
                </a:lnTo>
                <a:lnTo>
                  <a:pt x="7564" y="12779"/>
                </a:lnTo>
                <a:cubicBezTo>
                  <a:pt x="7548" y="13998"/>
                  <a:pt x="7523" y="15110"/>
                  <a:pt x="7490" y="16118"/>
                </a:cubicBezTo>
                <a:cubicBezTo>
                  <a:pt x="7457" y="17125"/>
                  <a:pt x="7413" y="18011"/>
                  <a:pt x="7356" y="18775"/>
                </a:cubicBezTo>
                <a:cubicBezTo>
                  <a:pt x="7299" y="19539"/>
                  <a:pt x="7227" y="20166"/>
                  <a:pt x="7140" y="20655"/>
                </a:cubicBezTo>
                <a:cubicBezTo>
                  <a:pt x="7137" y="20511"/>
                  <a:pt x="7133" y="20349"/>
                  <a:pt x="7127" y="20169"/>
                </a:cubicBezTo>
                <a:cubicBezTo>
                  <a:pt x="7122" y="19989"/>
                  <a:pt x="7116" y="19844"/>
                  <a:pt x="7111" y="19734"/>
                </a:cubicBezTo>
                <a:cubicBezTo>
                  <a:pt x="7193" y="19304"/>
                  <a:pt x="7260" y="18752"/>
                  <a:pt x="7314" y="18077"/>
                </a:cubicBezTo>
                <a:cubicBezTo>
                  <a:pt x="7367" y="17402"/>
                  <a:pt x="7410" y="16619"/>
                  <a:pt x="7441" y="15728"/>
                </a:cubicBezTo>
                <a:cubicBezTo>
                  <a:pt x="7472" y="14838"/>
                  <a:pt x="7496" y="13855"/>
                  <a:pt x="7511" y="12779"/>
                </a:cubicBezTo>
                <a:lnTo>
                  <a:pt x="7218" y="12779"/>
                </a:lnTo>
                <a:lnTo>
                  <a:pt x="7218" y="7109"/>
                </a:lnTo>
                <a:cubicBezTo>
                  <a:pt x="7206" y="7344"/>
                  <a:pt x="7193" y="7567"/>
                  <a:pt x="7180" y="7779"/>
                </a:cubicBezTo>
                <a:cubicBezTo>
                  <a:pt x="7167" y="7991"/>
                  <a:pt x="7154" y="8203"/>
                  <a:pt x="7140" y="8415"/>
                </a:cubicBezTo>
                <a:cubicBezTo>
                  <a:pt x="7136" y="8285"/>
                  <a:pt x="7130" y="8150"/>
                  <a:pt x="7123" y="8010"/>
                </a:cubicBezTo>
                <a:cubicBezTo>
                  <a:pt x="7116" y="7869"/>
                  <a:pt x="7109" y="7756"/>
                  <a:pt x="7102" y="7672"/>
                </a:cubicBezTo>
                <a:cubicBezTo>
                  <a:pt x="7176" y="6608"/>
                  <a:pt x="7239" y="5436"/>
                  <a:pt x="7292" y="4155"/>
                </a:cubicBezTo>
                <a:cubicBezTo>
                  <a:pt x="7345" y="2874"/>
                  <a:pt x="7385" y="1662"/>
                  <a:pt x="7414" y="519"/>
                </a:cubicBezTo>
                <a:close/>
                <a:moveTo>
                  <a:pt x="1393" y="519"/>
                </a:moveTo>
                <a:lnTo>
                  <a:pt x="1439" y="834"/>
                </a:lnTo>
                <a:cubicBezTo>
                  <a:pt x="1431" y="1173"/>
                  <a:pt x="1422" y="1513"/>
                  <a:pt x="1412" y="1852"/>
                </a:cubicBezTo>
                <a:cubicBezTo>
                  <a:pt x="1403" y="2192"/>
                  <a:pt x="1393" y="2520"/>
                  <a:pt x="1381" y="2837"/>
                </a:cubicBezTo>
                <a:lnTo>
                  <a:pt x="2037" y="2837"/>
                </a:lnTo>
                <a:lnTo>
                  <a:pt x="2037" y="3801"/>
                </a:lnTo>
                <a:lnTo>
                  <a:pt x="1349" y="3801"/>
                </a:lnTo>
                <a:cubicBezTo>
                  <a:pt x="1324" y="4468"/>
                  <a:pt x="1297" y="5089"/>
                  <a:pt x="1270" y="5664"/>
                </a:cubicBezTo>
                <a:cubicBezTo>
                  <a:pt x="1242" y="6240"/>
                  <a:pt x="1214" y="6759"/>
                  <a:pt x="1186" y="7223"/>
                </a:cubicBezTo>
                <a:cubicBezTo>
                  <a:pt x="1183" y="7100"/>
                  <a:pt x="1178" y="6946"/>
                  <a:pt x="1171" y="6761"/>
                </a:cubicBezTo>
                <a:cubicBezTo>
                  <a:pt x="1165" y="6576"/>
                  <a:pt x="1159" y="6422"/>
                  <a:pt x="1154" y="6300"/>
                </a:cubicBezTo>
                <a:cubicBezTo>
                  <a:pt x="1201" y="5601"/>
                  <a:pt x="1246" y="4750"/>
                  <a:pt x="1288" y="3747"/>
                </a:cubicBezTo>
                <a:cubicBezTo>
                  <a:pt x="1331" y="2744"/>
                  <a:pt x="1366" y="1668"/>
                  <a:pt x="1393" y="519"/>
                </a:cubicBezTo>
                <a:close/>
                <a:moveTo>
                  <a:pt x="13800" y="518"/>
                </a:moveTo>
                <a:lnTo>
                  <a:pt x="13845" y="968"/>
                </a:lnTo>
                <a:cubicBezTo>
                  <a:pt x="13837" y="1264"/>
                  <a:pt x="13828" y="1571"/>
                  <a:pt x="13817" y="1890"/>
                </a:cubicBezTo>
                <a:cubicBezTo>
                  <a:pt x="13876" y="3586"/>
                  <a:pt x="13944" y="5071"/>
                  <a:pt x="14020" y="6345"/>
                </a:cubicBezTo>
                <a:cubicBezTo>
                  <a:pt x="14096" y="7620"/>
                  <a:pt x="14181" y="8767"/>
                  <a:pt x="14275" y="9788"/>
                </a:cubicBezTo>
                <a:cubicBezTo>
                  <a:pt x="14268" y="9896"/>
                  <a:pt x="14261" y="10035"/>
                  <a:pt x="14255" y="10207"/>
                </a:cubicBezTo>
                <a:cubicBezTo>
                  <a:pt x="14248" y="10379"/>
                  <a:pt x="14243" y="10547"/>
                  <a:pt x="14238" y="10711"/>
                </a:cubicBezTo>
                <a:cubicBezTo>
                  <a:pt x="14147" y="9659"/>
                  <a:pt x="14065" y="8494"/>
                  <a:pt x="13991" y="7215"/>
                </a:cubicBezTo>
                <a:cubicBezTo>
                  <a:pt x="13917" y="5935"/>
                  <a:pt x="13850" y="4438"/>
                  <a:pt x="13789" y="2723"/>
                </a:cubicBezTo>
                <a:cubicBezTo>
                  <a:pt x="13732" y="4360"/>
                  <a:pt x="13664" y="5867"/>
                  <a:pt x="13587" y="7245"/>
                </a:cubicBezTo>
                <a:cubicBezTo>
                  <a:pt x="13510" y="8624"/>
                  <a:pt x="13429" y="9771"/>
                  <a:pt x="13344" y="10688"/>
                </a:cubicBezTo>
                <a:cubicBezTo>
                  <a:pt x="13339" y="10536"/>
                  <a:pt x="13334" y="10374"/>
                  <a:pt x="13327" y="10202"/>
                </a:cubicBezTo>
                <a:cubicBezTo>
                  <a:pt x="13321" y="10030"/>
                  <a:pt x="13314" y="9884"/>
                  <a:pt x="13306" y="9766"/>
                </a:cubicBezTo>
                <a:cubicBezTo>
                  <a:pt x="13407" y="8747"/>
                  <a:pt x="13501" y="7425"/>
                  <a:pt x="13588" y="5800"/>
                </a:cubicBezTo>
                <a:cubicBezTo>
                  <a:pt x="13675" y="4174"/>
                  <a:pt x="13746" y="2413"/>
                  <a:pt x="13800" y="518"/>
                </a:cubicBezTo>
                <a:close/>
                <a:moveTo>
                  <a:pt x="19594" y="474"/>
                </a:moveTo>
                <a:lnTo>
                  <a:pt x="19643" y="474"/>
                </a:lnTo>
                <a:lnTo>
                  <a:pt x="19643" y="5355"/>
                </a:lnTo>
                <a:lnTo>
                  <a:pt x="19771" y="5355"/>
                </a:lnTo>
                <a:lnTo>
                  <a:pt x="19771" y="6390"/>
                </a:lnTo>
                <a:lnTo>
                  <a:pt x="19643" y="6390"/>
                </a:lnTo>
                <a:lnTo>
                  <a:pt x="19643" y="7471"/>
                </a:lnTo>
                <a:cubicBezTo>
                  <a:pt x="19655" y="7752"/>
                  <a:pt x="19670" y="8135"/>
                  <a:pt x="19690" y="8618"/>
                </a:cubicBezTo>
                <a:cubicBezTo>
                  <a:pt x="19709" y="9101"/>
                  <a:pt x="19728" y="9571"/>
                  <a:pt x="19745" y="10029"/>
                </a:cubicBezTo>
                <a:cubicBezTo>
                  <a:pt x="19763" y="10487"/>
                  <a:pt x="19775" y="10818"/>
                  <a:pt x="19782" y="11024"/>
                </a:cubicBezTo>
                <a:lnTo>
                  <a:pt x="19754" y="11925"/>
                </a:lnTo>
                <a:cubicBezTo>
                  <a:pt x="19743" y="11558"/>
                  <a:pt x="19727" y="11060"/>
                  <a:pt x="19705" y="10430"/>
                </a:cubicBezTo>
                <a:cubicBezTo>
                  <a:pt x="19684" y="9799"/>
                  <a:pt x="19663" y="9211"/>
                  <a:pt x="19643" y="8664"/>
                </a:cubicBezTo>
                <a:lnTo>
                  <a:pt x="19643" y="20835"/>
                </a:lnTo>
                <a:lnTo>
                  <a:pt x="19594" y="20835"/>
                </a:lnTo>
                <a:lnTo>
                  <a:pt x="19594" y="8979"/>
                </a:lnTo>
                <a:cubicBezTo>
                  <a:pt x="19574" y="10410"/>
                  <a:pt x="19551" y="11776"/>
                  <a:pt x="19524" y="13076"/>
                </a:cubicBezTo>
                <a:cubicBezTo>
                  <a:pt x="19498" y="14376"/>
                  <a:pt x="19470" y="15455"/>
                  <a:pt x="19442" y="16312"/>
                </a:cubicBezTo>
                <a:cubicBezTo>
                  <a:pt x="19438" y="16149"/>
                  <a:pt x="19434" y="15981"/>
                  <a:pt x="19428" y="15807"/>
                </a:cubicBezTo>
                <a:cubicBezTo>
                  <a:pt x="19423" y="15633"/>
                  <a:pt x="19417" y="15487"/>
                  <a:pt x="19412" y="15369"/>
                </a:cubicBezTo>
                <a:cubicBezTo>
                  <a:pt x="19435" y="14717"/>
                  <a:pt x="19458" y="13901"/>
                  <a:pt x="19480" y="12922"/>
                </a:cubicBezTo>
                <a:cubicBezTo>
                  <a:pt x="19503" y="11942"/>
                  <a:pt x="19523" y="10886"/>
                  <a:pt x="19542" y="9754"/>
                </a:cubicBezTo>
                <a:cubicBezTo>
                  <a:pt x="19561" y="8622"/>
                  <a:pt x="19576" y="7500"/>
                  <a:pt x="19588" y="6390"/>
                </a:cubicBezTo>
                <a:lnTo>
                  <a:pt x="19427" y="6390"/>
                </a:lnTo>
                <a:lnTo>
                  <a:pt x="19427" y="5355"/>
                </a:lnTo>
                <a:lnTo>
                  <a:pt x="19594" y="5355"/>
                </a:lnTo>
                <a:close/>
                <a:moveTo>
                  <a:pt x="3829" y="474"/>
                </a:moveTo>
                <a:lnTo>
                  <a:pt x="4465" y="474"/>
                </a:lnTo>
                <a:lnTo>
                  <a:pt x="4465" y="7109"/>
                </a:lnTo>
                <a:lnTo>
                  <a:pt x="4105" y="7109"/>
                </a:lnTo>
                <a:lnTo>
                  <a:pt x="4154" y="7425"/>
                </a:lnTo>
                <a:cubicBezTo>
                  <a:pt x="4150" y="7606"/>
                  <a:pt x="4145" y="7785"/>
                  <a:pt x="4140" y="7963"/>
                </a:cubicBezTo>
                <a:cubicBezTo>
                  <a:pt x="4135" y="8141"/>
                  <a:pt x="4130" y="8315"/>
                  <a:pt x="4124" y="8484"/>
                </a:cubicBezTo>
                <a:lnTo>
                  <a:pt x="4319" y="8484"/>
                </a:lnTo>
                <a:lnTo>
                  <a:pt x="4345" y="8372"/>
                </a:lnTo>
                <a:lnTo>
                  <a:pt x="4443" y="9339"/>
                </a:lnTo>
                <a:cubicBezTo>
                  <a:pt x="4399" y="11635"/>
                  <a:pt x="4334" y="13466"/>
                  <a:pt x="4248" y="14832"/>
                </a:cubicBezTo>
                <a:cubicBezTo>
                  <a:pt x="4162" y="16198"/>
                  <a:pt x="4062" y="17225"/>
                  <a:pt x="3948" y="17913"/>
                </a:cubicBezTo>
                <a:cubicBezTo>
                  <a:pt x="3972" y="17978"/>
                  <a:pt x="3998" y="18021"/>
                  <a:pt x="4025" y="18042"/>
                </a:cubicBezTo>
                <a:cubicBezTo>
                  <a:pt x="4052" y="18063"/>
                  <a:pt x="4080" y="18072"/>
                  <a:pt x="4109" y="18070"/>
                </a:cubicBezTo>
                <a:cubicBezTo>
                  <a:pt x="4147" y="18070"/>
                  <a:pt x="4190" y="18045"/>
                  <a:pt x="4238" y="17997"/>
                </a:cubicBezTo>
                <a:cubicBezTo>
                  <a:pt x="4287" y="17948"/>
                  <a:pt x="4335" y="17877"/>
                  <a:pt x="4384" y="17783"/>
                </a:cubicBezTo>
                <a:cubicBezTo>
                  <a:pt x="4433" y="17690"/>
                  <a:pt x="4476" y="17575"/>
                  <a:pt x="4515" y="17440"/>
                </a:cubicBezTo>
                <a:cubicBezTo>
                  <a:pt x="4505" y="17922"/>
                  <a:pt x="4495" y="18499"/>
                  <a:pt x="4486" y="19172"/>
                </a:cubicBezTo>
                <a:cubicBezTo>
                  <a:pt x="4476" y="19844"/>
                  <a:pt x="4471" y="20421"/>
                  <a:pt x="4469" y="20903"/>
                </a:cubicBezTo>
                <a:cubicBezTo>
                  <a:pt x="4442" y="20941"/>
                  <a:pt x="4407" y="20981"/>
                  <a:pt x="4365" y="21023"/>
                </a:cubicBezTo>
                <a:cubicBezTo>
                  <a:pt x="4323" y="21064"/>
                  <a:pt x="4278" y="21099"/>
                  <a:pt x="4232" y="21128"/>
                </a:cubicBezTo>
                <a:cubicBezTo>
                  <a:pt x="4185" y="21156"/>
                  <a:pt x="4142" y="21171"/>
                  <a:pt x="4102" y="21172"/>
                </a:cubicBezTo>
                <a:cubicBezTo>
                  <a:pt x="4033" y="21180"/>
                  <a:pt x="3973" y="21098"/>
                  <a:pt x="3923" y="20925"/>
                </a:cubicBezTo>
                <a:cubicBezTo>
                  <a:pt x="3874" y="20753"/>
                  <a:pt x="3829" y="20446"/>
                  <a:pt x="3790" y="20003"/>
                </a:cubicBezTo>
                <a:cubicBezTo>
                  <a:pt x="3765" y="19704"/>
                  <a:pt x="3742" y="19420"/>
                  <a:pt x="3723" y="19152"/>
                </a:cubicBezTo>
                <a:cubicBezTo>
                  <a:pt x="3704" y="18884"/>
                  <a:pt x="3689" y="18740"/>
                  <a:pt x="3677" y="18722"/>
                </a:cubicBezTo>
                <a:cubicBezTo>
                  <a:pt x="3668" y="18735"/>
                  <a:pt x="3658" y="18892"/>
                  <a:pt x="3647" y="19193"/>
                </a:cubicBezTo>
                <a:cubicBezTo>
                  <a:pt x="3636" y="19495"/>
                  <a:pt x="3625" y="19865"/>
                  <a:pt x="3614" y="20304"/>
                </a:cubicBezTo>
                <a:cubicBezTo>
                  <a:pt x="3603" y="20743"/>
                  <a:pt x="3593" y="21175"/>
                  <a:pt x="3584" y="21600"/>
                </a:cubicBezTo>
                <a:lnTo>
                  <a:pt x="3478" y="18362"/>
                </a:lnTo>
                <a:cubicBezTo>
                  <a:pt x="3502" y="17786"/>
                  <a:pt x="3527" y="17296"/>
                  <a:pt x="3552" y="16891"/>
                </a:cubicBezTo>
                <a:cubicBezTo>
                  <a:pt x="3577" y="16487"/>
                  <a:pt x="3600" y="16182"/>
                  <a:pt x="3623" y="15977"/>
                </a:cubicBezTo>
                <a:lnTo>
                  <a:pt x="3623" y="10396"/>
                </a:lnTo>
                <a:lnTo>
                  <a:pt x="3513" y="10396"/>
                </a:lnTo>
                <a:lnTo>
                  <a:pt x="3513" y="7403"/>
                </a:lnTo>
                <a:lnTo>
                  <a:pt x="3770" y="7403"/>
                </a:lnTo>
                <a:lnTo>
                  <a:pt x="3770" y="16539"/>
                </a:lnTo>
                <a:cubicBezTo>
                  <a:pt x="3776" y="16618"/>
                  <a:pt x="3782" y="16697"/>
                  <a:pt x="3789" y="16779"/>
                </a:cubicBezTo>
                <a:cubicBezTo>
                  <a:pt x="3796" y="16860"/>
                  <a:pt x="3803" y="16945"/>
                  <a:pt x="3810" y="17035"/>
                </a:cubicBezTo>
                <a:cubicBezTo>
                  <a:pt x="3823" y="17192"/>
                  <a:pt x="3837" y="17328"/>
                  <a:pt x="3852" y="17443"/>
                </a:cubicBezTo>
                <a:cubicBezTo>
                  <a:pt x="3867" y="17558"/>
                  <a:pt x="3883" y="17654"/>
                  <a:pt x="3899" y="17732"/>
                </a:cubicBezTo>
                <a:cubicBezTo>
                  <a:pt x="3890" y="17361"/>
                  <a:pt x="3879" y="16984"/>
                  <a:pt x="3867" y="16599"/>
                </a:cubicBezTo>
                <a:cubicBezTo>
                  <a:pt x="3855" y="16213"/>
                  <a:pt x="3844" y="15886"/>
                  <a:pt x="3832" y="15616"/>
                </a:cubicBezTo>
                <a:cubicBezTo>
                  <a:pt x="3865" y="15471"/>
                  <a:pt x="3897" y="15295"/>
                  <a:pt x="3928" y="15090"/>
                </a:cubicBezTo>
                <a:cubicBezTo>
                  <a:pt x="3959" y="14885"/>
                  <a:pt x="3989" y="14648"/>
                  <a:pt x="4018" y="14378"/>
                </a:cubicBezTo>
                <a:cubicBezTo>
                  <a:pt x="4006" y="14152"/>
                  <a:pt x="3995" y="13930"/>
                  <a:pt x="3983" y="13712"/>
                </a:cubicBezTo>
                <a:cubicBezTo>
                  <a:pt x="3972" y="13493"/>
                  <a:pt x="3960" y="13288"/>
                  <a:pt x="3950" y="13095"/>
                </a:cubicBezTo>
                <a:lnTo>
                  <a:pt x="4055" y="11295"/>
                </a:lnTo>
                <a:cubicBezTo>
                  <a:pt x="4068" y="11513"/>
                  <a:pt x="4083" y="11757"/>
                  <a:pt x="4099" y="12026"/>
                </a:cubicBezTo>
                <a:cubicBezTo>
                  <a:pt x="4115" y="12295"/>
                  <a:pt x="4131" y="12562"/>
                  <a:pt x="4146" y="12825"/>
                </a:cubicBezTo>
                <a:cubicBezTo>
                  <a:pt x="4163" y="12554"/>
                  <a:pt x="4179" y="12263"/>
                  <a:pt x="4194" y="11953"/>
                </a:cubicBezTo>
                <a:cubicBezTo>
                  <a:pt x="4209" y="11642"/>
                  <a:pt x="4223" y="11318"/>
                  <a:pt x="4235" y="10979"/>
                </a:cubicBezTo>
                <a:lnTo>
                  <a:pt x="4030" y="10979"/>
                </a:lnTo>
                <a:cubicBezTo>
                  <a:pt x="4007" y="11498"/>
                  <a:pt x="3983" y="11974"/>
                  <a:pt x="3958" y="12409"/>
                </a:cubicBezTo>
                <a:cubicBezTo>
                  <a:pt x="3933" y="12843"/>
                  <a:pt x="3908" y="13229"/>
                  <a:pt x="3882" y="13568"/>
                </a:cubicBezTo>
                <a:cubicBezTo>
                  <a:pt x="3870" y="13251"/>
                  <a:pt x="3854" y="12872"/>
                  <a:pt x="3834" y="12428"/>
                </a:cubicBezTo>
                <a:cubicBezTo>
                  <a:pt x="3813" y="11985"/>
                  <a:pt x="3795" y="11622"/>
                  <a:pt x="3780" y="11340"/>
                </a:cubicBezTo>
                <a:cubicBezTo>
                  <a:pt x="3824" y="10858"/>
                  <a:pt x="3866" y="10252"/>
                  <a:pt x="3905" y="9521"/>
                </a:cubicBezTo>
                <a:cubicBezTo>
                  <a:pt x="3944" y="8789"/>
                  <a:pt x="3976" y="7985"/>
                  <a:pt x="4003" y="7109"/>
                </a:cubicBezTo>
                <a:lnTo>
                  <a:pt x="3829" y="7109"/>
                </a:lnTo>
                <a:close/>
                <a:moveTo>
                  <a:pt x="3647" y="249"/>
                </a:moveTo>
                <a:cubicBezTo>
                  <a:pt x="3674" y="832"/>
                  <a:pt x="3702" y="1470"/>
                  <a:pt x="3731" y="2166"/>
                </a:cubicBezTo>
                <a:cubicBezTo>
                  <a:pt x="3760" y="2861"/>
                  <a:pt x="3783" y="3489"/>
                  <a:pt x="3801" y="4051"/>
                </a:cubicBezTo>
                <a:lnTo>
                  <a:pt x="3678" y="6008"/>
                </a:lnTo>
                <a:cubicBezTo>
                  <a:pt x="3663" y="5435"/>
                  <a:pt x="3642" y="4781"/>
                  <a:pt x="3614" y="4045"/>
                </a:cubicBezTo>
                <a:cubicBezTo>
                  <a:pt x="3587" y="3308"/>
                  <a:pt x="3560" y="2620"/>
                  <a:pt x="3533" y="1980"/>
                </a:cubicBezTo>
                <a:close/>
                <a:moveTo>
                  <a:pt x="2957" y="23"/>
                </a:moveTo>
                <a:lnTo>
                  <a:pt x="3316" y="23"/>
                </a:lnTo>
                <a:lnTo>
                  <a:pt x="3316" y="2948"/>
                </a:lnTo>
                <a:lnTo>
                  <a:pt x="3108" y="2948"/>
                </a:lnTo>
                <a:lnTo>
                  <a:pt x="3108" y="14311"/>
                </a:lnTo>
                <a:lnTo>
                  <a:pt x="2957" y="14311"/>
                </a:lnTo>
                <a:close/>
                <a:moveTo>
                  <a:pt x="4840" y="0"/>
                </a:moveTo>
                <a:lnTo>
                  <a:pt x="4988" y="563"/>
                </a:lnTo>
                <a:cubicBezTo>
                  <a:pt x="4985" y="856"/>
                  <a:pt x="4982" y="1152"/>
                  <a:pt x="4979" y="1451"/>
                </a:cubicBezTo>
                <a:cubicBezTo>
                  <a:pt x="4976" y="1750"/>
                  <a:pt x="4973" y="2047"/>
                  <a:pt x="4970" y="2340"/>
                </a:cubicBezTo>
                <a:lnTo>
                  <a:pt x="5105" y="2340"/>
                </a:lnTo>
                <a:lnTo>
                  <a:pt x="5105" y="5423"/>
                </a:lnTo>
                <a:lnTo>
                  <a:pt x="4928" y="5423"/>
                </a:lnTo>
                <a:lnTo>
                  <a:pt x="4915" y="6255"/>
                </a:lnTo>
                <a:lnTo>
                  <a:pt x="5038" y="6255"/>
                </a:lnTo>
                <a:lnTo>
                  <a:pt x="5038" y="9271"/>
                </a:lnTo>
                <a:lnTo>
                  <a:pt x="5086" y="9271"/>
                </a:lnTo>
                <a:lnTo>
                  <a:pt x="5086" y="12196"/>
                </a:lnTo>
                <a:lnTo>
                  <a:pt x="5038" y="12196"/>
                </a:lnTo>
                <a:lnTo>
                  <a:pt x="5038" y="13929"/>
                </a:lnTo>
                <a:lnTo>
                  <a:pt x="5100" y="13749"/>
                </a:lnTo>
                <a:lnTo>
                  <a:pt x="5107" y="16539"/>
                </a:lnTo>
                <a:lnTo>
                  <a:pt x="5038" y="16809"/>
                </a:lnTo>
                <a:lnTo>
                  <a:pt x="5038" y="21354"/>
                </a:lnTo>
                <a:lnTo>
                  <a:pt x="4899" y="21354"/>
                </a:lnTo>
                <a:lnTo>
                  <a:pt x="4899" y="17349"/>
                </a:lnTo>
                <a:cubicBezTo>
                  <a:pt x="4866" y="17462"/>
                  <a:pt x="4835" y="17573"/>
                  <a:pt x="4804" y="17683"/>
                </a:cubicBezTo>
                <a:cubicBezTo>
                  <a:pt x="4773" y="17794"/>
                  <a:pt x="4744" y="17899"/>
                  <a:pt x="4717" y="18001"/>
                </a:cubicBezTo>
                <a:lnTo>
                  <a:pt x="4687" y="14873"/>
                </a:lnTo>
                <a:cubicBezTo>
                  <a:pt x="4716" y="14805"/>
                  <a:pt x="4749" y="14727"/>
                  <a:pt x="4785" y="14637"/>
                </a:cubicBezTo>
                <a:cubicBezTo>
                  <a:pt x="4820" y="14547"/>
                  <a:pt x="4858" y="14446"/>
                  <a:pt x="4899" y="14333"/>
                </a:cubicBezTo>
                <a:lnTo>
                  <a:pt x="4899" y="12196"/>
                </a:lnTo>
                <a:lnTo>
                  <a:pt x="4820" y="12196"/>
                </a:lnTo>
                <a:cubicBezTo>
                  <a:pt x="4804" y="12197"/>
                  <a:pt x="4787" y="12229"/>
                  <a:pt x="4770" y="12292"/>
                </a:cubicBezTo>
                <a:cubicBezTo>
                  <a:pt x="4754" y="12354"/>
                  <a:pt x="4742" y="12443"/>
                  <a:pt x="4737" y="12556"/>
                </a:cubicBezTo>
                <a:cubicBezTo>
                  <a:pt x="4733" y="12243"/>
                  <a:pt x="4726" y="11811"/>
                  <a:pt x="4717" y="11259"/>
                </a:cubicBezTo>
                <a:cubicBezTo>
                  <a:pt x="4708" y="10707"/>
                  <a:pt x="4700" y="10225"/>
                  <a:pt x="4691" y="9811"/>
                </a:cubicBezTo>
                <a:cubicBezTo>
                  <a:pt x="4703" y="9731"/>
                  <a:pt x="4714" y="9547"/>
                  <a:pt x="4722" y="9257"/>
                </a:cubicBezTo>
                <a:cubicBezTo>
                  <a:pt x="4731" y="8966"/>
                  <a:pt x="4740" y="8574"/>
                  <a:pt x="4750" y="8078"/>
                </a:cubicBezTo>
                <a:cubicBezTo>
                  <a:pt x="4754" y="7859"/>
                  <a:pt x="4759" y="7521"/>
                  <a:pt x="4766" y="7063"/>
                </a:cubicBezTo>
                <a:cubicBezTo>
                  <a:pt x="4773" y="6605"/>
                  <a:pt x="4781" y="6058"/>
                  <a:pt x="4789" y="5423"/>
                </a:cubicBezTo>
                <a:lnTo>
                  <a:pt x="4700" y="5423"/>
                </a:lnTo>
                <a:lnTo>
                  <a:pt x="4700" y="2340"/>
                </a:lnTo>
                <a:lnTo>
                  <a:pt x="4823" y="2340"/>
                </a:lnTo>
                <a:cubicBezTo>
                  <a:pt x="4826" y="1956"/>
                  <a:pt x="4830" y="1566"/>
                  <a:pt x="4833" y="1170"/>
                </a:cubicBezTo>
                <a:cubicBezTo>
                  <a:pt x="4836" y="774"/>
                  <a:pt x="4838" y="384"/>
                  <a:pt x="4840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00FFFF"/>
              </a:gs>
            </a:gsLst>
            <a:lin ang="2700000"/>
          </a:gradFill>
          <a:ln w="12700">
            <a:miter lim="400000"/>
          </a:ln>
          <a:effectLst>
            <a:outerShdw sx="100000" sy="100000" kx="0" ky="0" algn="b" rotWithShape="0" blurRad="419100" dist="38100" dir="2700000">
              <a:srgbClr val="000000">
                <a:alpha val="70000"/>
              </a:srgbClr>
            </a:outerShdw>
          </a:effectLst>
        </p:spPr>
        <p:txBody>
          <a:bodyPr lIns="45719" rIns="45719"/>
          <a:lstStyle/>
          <a:p>
            <a:pPr defTabSz="685800">
              <a:lnSpc>
                <a:spcPct val="130000"/>
              </a:lnSpc>
              <a:defRPr spc="300" sz="2400">
                <a:gradFill flip="none" rotWithShape="1">
                  <a:gsLst>
                    <a:gs pos="0">
                      <a:srgbClr val="FFFED8"/>
                    </a:gs>
                    <a:gs pos="49000">
                      <a:srgbClr val="FDD093"/>
                    </a:gs>
                    <a:gs pos="100000">
                      <a:srgbClr val="EFB282"/>
                    </a:gs>
                  </a:gsLst>
                  <a:lin ang="5400000" scaled="0"/>
                </a:gradFill>
                <a:effectLst>
                  <a:outerShdw sx="100000" sy="100000" kx="0" ky="0" algn="b" rotWithShape="0" blurRad="419100" dist="38100" dir="2700000">
                    <a:srgbClr val="000000">
                      <a:alpha val="70000"/>
                    </a:srgbClr>
                  </a:outerShdw>
                </a:effectLst>
                <a:latin typeface="思源黑体 CN Light"/>
                <a:ea typeface="思源黑体 CN Light"/>
                <a:cs typeface="思源黑体 CN Light"/>
                <a:sym typeface="思源黑体 CN Light"/>
              </a:defRPr>
            </a:pPr>
          </a:p>
        </p:txBody>
      </p:sp>
      <p:grpSp>
        <p:nvGrpSpPr>
          <p:cNvPr id="488" name="组合 4"/>
          <p:cNvGrpSpPr/>
          <p:nvPr/>
        </p:nvGrpSpPr>
        <p:grpSpPr>
          <a:xfrm>
            <a:off x="-107358" y="5627229"/>
            <a:ext cx="5023430" cy="263944"/>
            <a:chOff x="0" y="0"/>
            <a:chExt cx="5023429" cy="263942"/>
          </a:xfrm>
        </p:grpSpPr>
        <p:sp>
          <p:nvSpPr>
            <p:cNvPr id="486" name="矩形 7"/>
            <p:cNvSpPr/>
            <p:nvPr/>
          </p:nvSpPr>
          <p:spPr>
            <a:xfrm rot="10800000">
              <a:off x="0" y="0"/>
              <a:ext cx="5023430" cy="2639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84" y="0"/>
                  </a:lnTo>
                  <a:lnTo>
                    <a:pt x="21600" y="0"/>
                  </a:lnTo>
                  <a:lnTo>
                    <a:pt x="2131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EAB4">
                    <a:alpha val="18000"/>
                  </a:srgbClr>
                </a:gs>
                <a:gs pos="83000">
                  <a:srgbClr val="FFEAB4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Bahnschrift SemiLight"/>
                  <a:ea typeface="Bahnschrift SemiLight"/>
                  <a:cs typeface="Bahnschrift SemiLight"/>
                  <a:sym typeface="Bahnschrift SemiLight"/>
                </a:defRPr>
              </a:pPr>
            </a:p>
          </p:txBody>
        </p:sp>
        <p:sp>
          <p:nvSpPr>
            <p:cNvPr id="487" name="文本框 6"/>
            <p:cNvSpPr/>
            <p:nvPr/>
          </p:nvSpPr>
          <p:spPr>
            <a:xfrm>
              <a:off x="3330735" y="45765"/>
              <a:ext cx="1376176" cy="1571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880" y="13320"/>
                  </a:moveTo>
                  <a:cubicBezTo>
                    <a:pt x="3945" y="13333"/>
                    <a:pt x="3998" y="13528"/>
                    <a:pt x="4038" y="13904"/>
                  </a:cubicBezTo>
                  <a:cubicBezTo>
                    <a:pt x="4079" y="14281"/>
                    <a:pt x="4100" y="14759"/>
                    <a:pt x="4101" y="15341"/>
                  </a:cubicBezTo>
                  <a:cubicBezTo>
                    <a:pt x="4100" y="15923"/>
                    <a:pt x="4079" y="16402"/>
                    <a:pt x="4038" y="16779"/>
                  </a:cubicBezTo>
                  <a:cubicBezTo>
                    <a:pt x="3998" y="17156"/>
                    <a:pt x="3945" y="17351"/>
                    <a:pt x="3880" y="17364"/>
                  </a:cubicBezTo>
                  <a:cubicBezTo>
                    <a:pt x="3816" y="17351"/>
                    <a:pt x="3764" y="17156"/>
                    <a:pt x="3724" y="16779"/>
                  </a:cubicBezTo>
                  <a:cubicBezTo>
                    <a:pt x="3683" y="16403"/>
                    <a:pt x="3662" y="15923"/>
                    <a:pt x="3661" y="15342"/>
                  </a:cubicBezTo>
                  <a:cubicBezTo>
                    <a:pt x="3662" y="14760"/>
                    <a:pt x="3683" y="14281"/>
                    <a:pt x="3724" y="13904"/>
                  </a:cubicBezTo>
                  <a:cubicBezTo>
                    <a:pt x="3764" y="13528"/>
                    <a:pt x="3816" y="13333"/>
                    <a:pt x="3880" y="13320"/>
                  </a:cubicBezTo>
                  <a:close/>
                  <a:moveTo>
                    <a:pt x="7295" y="11401"/>
                  </a:moveTo>
                  <a:cubicBezTo>
                    <a:pt x="7133" y="11593"/>
                    <a:pt x="7020" y="11878"/>
                    <a:pt x="6953" y="12255"/>
                  </a:cubicBezTo>
                  <a:cubicBezTo>
                    <a:pt x="6887" y="12631"/>
                    <a:pt x="6855" y="13085"/>
                    <a:pt x="6857" y="13614"/>
                  </a:cubicBezTo>
                  <a:cubicBezTo>
                    <a:pt x="6858" y="14076"/>
                    <a:pt x="6875" y="14413"/>
                    <a:pt x="6907" y="14626"/>
                  </a:cubicBezTo>
                  <a:cubicBezTo>
                    <a:pt x="6940" y="14840"/>
                    <a:pt x="6982" y="14945"/>
                    <a:pt x="7035" y="14943"/>
                  </a:cubicBezTo>
                  <a:cubicBezTo>
                    <a:pt x="7085" y="14940"/>
                    <a:pt x="7130" y="14839"/>
                    <a:pt x="7171" y="14640"/>
                  </a:cubicBezTo>
                  <a:cubicBezTo>
                    <a:pt x="7212" y="14440"/>
                    <a:pt x="7254" y="14154"/>
                    <a:pt x="7295" y="13783"/>
                  </a:cubicBezTo>
                  <a:close/>
                  <a:moveTo>
                    <a:pt x="19336" y="7521"/>
                  </a:moveTo>
                  <a:cubicBezTo>
                    <a:pt x="19291" y="7521"/>
                    <a:pt x="19247" y="7622"/>
                    <a:pt x="19203" y="7824"/>
                  </a:cubicBezTo>
                  <a:cubicBezTo>
                    <a:pt x="19160" y="8027"/>
                    <a:pt x="19115" y="8334"/>
                    <a:pt x="19069" y="8744"/>
                  </a:cubicBezTo>
                  <a:lnTo>
                    <a:pt x="19069" y="13931"/>
                  </a:lnTo>
                  <a:cubicBezTo>
                    <a:pt x="19113" y="14254"/>
                    <a:pt x="19155" y="14483"/>
                    <a:pt x="19197" y="14619"/>
                  </a:cubicBezTo>
                  <a:cubicBezTo>
                    <a:pt x="19239" y="14754"/>
                    <a:pt x="19278" y="14820"/>
                    <a:pt x="19314" y="14816"/>
                  </a:cubicBezTo>
                  <a:cubicBezTo>
                    <a:pt x="19398" y="14819"/>
                    <a:pt x="19467" y="14508"/>
                    <a:pt x="19520" y="13883"/>
                  </a:cubicBezTo>
                  <a:cubicBezTo>
                    <a:pt x="19574" y="13259"/>
                    <a:pt x="19602" y="12305"/>
                    <a:pt x="19603" y="11021"/>
                  </a:cubicBezTo>
                  <a:cubicBezTo>
                    <a:pt x="19604" y="9888"/>
                    <a:pt x="19582" y="9023"/>
                    <a:pt x="19539" y="8425"/>
                  </a:cubicBezTo>
                  <a:cubicBezTo>
                    <a:pt x="19496" y="7828"/>
                    <a:pt x="19428" y="7526"/>
                    <a:pt x="19336" y="7521"/>
                  </a:cubicBezTo>
                  <a:close/>
                  <a:moveTo>
                    <a:pt x="17231" y="7521"/>
                  </a:moveTo>
                  <a:cubicBezTo>
                    <a:pt x="17186" y="7521"/>
                    <a:pt x="17141" y="7622"/>
                    <a:pt x="17098" y="7824"/>
                  </a:cubicBezTo>
                  <a:cubicBezTo>
                    <a:pt x="17055" y="8027"/>
                    <a:pt x="17010" y="8334"/>
                    <a:pt x="16964" y="8744"/>
                  </a:cubicBezTo>
                  <a:lnTo>
                    <a:pt x="16964" y="13931"/>
                  </a:lnTo>
                  <a:cubicBezTo>
                    <a:pt x="17007" y="14254"/>
                    <a:pt x="17050" y="14483"/>
                    <a:pt x="17092" y="14619"/>
                  </a:cubicBezTo>
                  <a:cubicBezTo>
                    <a:pt x="17134" y="14754"/>
                    <a:pt x="17173" y="14820"/>
                    <a:pt x="17209" y="14816"/>
                  </a:cubicBezTo>
                  <a:cubicBezTo>
                    <a:pt x="17293" y="14819"/>
                    <a:pt x="17361" y="14508"/>
                    <a:pt x="17415" y="13883"/>
                  </a:cubicBezTo>
                  <a:cubicBezTo>
                    <a:pt x="17469" y="13259"/>
                    <a:pt x="17496" y="12305"/>
                    <a:pt x="17498" y="11021"/>
                  </a:cubicBezTo>
                  <a:cubicBezTo>
                    <a:pt x="17499" y="9888"/>
                    <a:pt x="17477" y="9023"/>
                    <a:pt x="17434" y="8425"/>
                  </a:cubicBezTo>
                  <a:cubicBezTo>
                    <a:pt x="17391" y="7828"/>
                    <a:pt x="17323" y="7526"/>
                    <a:pt x="17231" y="7521"/>
                  </a:cubicBezTo>
                  <a:close/>
                  <a:moveTo>
                    <a:pt x="11363" y="7521"/>
                  </a:moveTo>
                  <a:cubicBezTo>
                    <a:pt x="11285" y="7525"/>
                    <a:pt x="11220" y="7834"/>
                    <a:pt x="11167" y="8449"/>
                  </a:cubicBezTo>
                  <a:cubicBezTo>
                    <a:pt x="11114" y="9064"/>
                    <a:pt x="11086" y="9964"/>
                    <a:pt x="11084" y="11148"/>
                  </a:cubicBezTo>
                  <a:cubicBezTo>
                    <a:pt x="11085" y="12371"/>
                    <a:pt x="11109" y="13288"/>
                    <a:pt x="11157" y="13899"/>
                  </a:cubicBezTo>
                  <a:cubicBezTo>
                    <a:pt x="11205" y="14510"/>
                    <a:pt x="11274" y="14816"/>
                    <a:pt x="11363" y="14816"/>
                  </a:cubicBezTo>
                  <a:cubicBezTo>
                    <a:pt x="11410" y="14821"/>
                    <a:pt x="11454" y="14728"/>
                    <a:pt x="11495" y="14537"/>
                  </a:cubicBezTo>
                  <a:cubicBezTo>
                    <a:pt x="11536" y="14346"/>
                    <a:pt x="11576" y="14032"/>
                    <a:pt x="11614" y="13593"/>
                  </a:cubicBezTo>
                  <a:lnTo>
                    <a:pt x="11614" y="8407"/>
                  </a:lnTo>
                  <a:cubicBezTo>
                    <a:pt x="11573" y="8084"/>
                    <a:pt x="11531" y="7855"/>
                    <a:pt x="11490" y="7719"/>
                  </a:cubicBezTo>
                  <a:cubicBezTo>
                    <a:pt x="11448" y="7583"/>
                    <a:pt x="11406" y="7517"/>
                    <a:pt x="11363" y="7521"/>
                  </a:cubicBezTo>
                  <a:close/>
                  <a:moveTo>
                    <a:pt x="9256" y="7500"/>
                  </a:moveTo>
                  <a:cubicBezTo>
                    <a:pt x="9164" y="7514"/>
                    <a:pt x="9093" y="7850"/>
                    <a:pt x="9044" y="8507"/>
                  </a:cubicBezTo>
                  <a:cubicBezTo>
                    <a:pt x="8995" y="9164"/>
                    <a:pt x="8970" y="10058"/>
                    <a:pt x="8969" y="11190"/>
                  </a:cubicBezTo>
                  <a:cubicBezTo>
                    <a:pt x="8970" y="12310"/>
                    <a:pt x="8995" y="13195"/>
                    <a:pt x="9044" y="13844"/>
                  </a:cubicBezTo>
                  <a:cubicBezTo>
                    <a:pt x="9093" y="14493"/>
                    <a:pt x="9164" y="14824"/>
                    <a:pt x="9256" y="14837"/>
                  </a:cubicBezTo>
                  <a:cubicBezTo>
                    <a:pt x="9348" y="14824"/>
                    <a:pt x="9418" y="14493"/>
                    <a:pt x="9468" y="13844"/>
                  </a:cubicBezTo>
                  <a:cubicBezTo>
                    <a:pt x="9517" y="13195"/>
                    <a:pt x="9542" y="12310"/>
                    <a:pt x="9542" y="11190"/>
                  </a:cubicBezTo>
                  <a:cubicBezTo>
                    <a:pt x="9542" y="10058"/>
                    <a:pt x="9517" y="9164"/>
                    <a:pt x="9468" y="8507"/>
                  </a:cubicBezTo>
                  <a:cubicBezTo>
                    <a:pt x="9418" y="7850"/>
                    <a:pt x="9348" y="7514"/>
                    <a:pt x="9256" y="7500"/>
                  </a:cubicBezTo>
                  <a:close/>
                  <a:moveTo>
                    <a:pt x="3880" y="5332"/>
                  </a:moveTo>
                  <a:cubicBezTo>
                    <a:pt x="3945" y="5344"/>
                    <a:pt x="3998" y="5536"/>
                    <a:pt x="4038" y="5909"/>
                  </a:cubicBezTo>
                  <a:cubicBezTo>
                    <a:pt x="4079" y="6281"/>
                    <a:pt x="4100" y="6763"/>
                    <a:pt x="4101" y="7354"/>
                  </a:cubicBezTo>
                  <a:cubicBezTo>
                    <a:pt x="4100" y="7935"/>
                    <a:pt x="4079" y="8411"/>
                    <a:pt x="4038" y="8781"/>
                  </a:cubicBezTo>
                  <a:cubicBezTo>
                    <a:pt x="3998" y="9151"/>
                    <a:pt x="3945" y="9343"/>
                    <a:pt x="3880" y="9355"/>
                  </a:cubicBezTo>
                  <a:cubicBezTo>
                    <a:pt x="3816" y="9343"/>
                    <a:pt x="3764" y="9151"/>
                    <a:pt x="3724" y="8781"/>
                  </a:cubicBezTo>
                  <a:cubicBezTo>
                    <a:pt x="3683" y="8411"/>
                    <a:pt x="3662" y="7935"/>
                    <a:pt x="3661" y="7354"/>
                  </a:cubicBezTo>
                  <a:cubicBezTo>
                    <a:pt x="3662" y="6763"/>
                    <a:pt x="3683" y="6281"/>
                    <a:pt x="3724" y="5909"/>
                  </a:cubicBezTo>
                  <a:cubicBezTo>
                    <a:pt x="3764" y="5536"/>
                    <a:pt x="3816" y="5344"/>
                    <a:pt x="3880" y="5332"/>
                  </a:cubicBezTo>
                  <a:close/>
                  <a:moveTo>
                    <a:pt x="13004" y="5269"/>
                  </a:moveTo>
                  <a:lnTo>
                    <a:pt x="13355" y="5269"/>
                  </a:lnTo>
                  <a:lnTo>
                    <a:pt x="13355" y="17069"/>
                  </a:lnTo>
                  <a:lnTo>
                    <a:pt x="13004" y="17069"/>
                  </a:lnTo>
                  <a:close/>
                  <a:moveTo>
                    <a:pt x="19437" y="4974"/>
                  </a:moveTo>
                  <a:cubicBezTo>
                    <a:pt x="19605" y="4997"/>
                    <a:pt x="19734" y="5545"/>
                    <a:pt x="19826" y="6617"/>
                  </a:cubicBezTo>
                  <a:cubicBezTo>
                    <a:pt x="19918" y="7688"/>
                    <a:pt x="19965" y="9142"/>
                    <a:pt x="19966" y="10979"/>
                  </a:cubicBezTo>
                  <a:cubicBezTo>
                    <a:pt x="19965" y="12332"/>
                    <a:pt x="19937" y="13484"/>
                    <a:pt x="19884" y="14433"/>
                  </a:cubicBezTo>
                  <a:cubicBezTo>
                    <a:pt x="19830" y="15383"/>
                    <a:pt x="19760" y="16108"/>
                    <a:pt x="19674" y="16608"/>
                  </a:cubicBezTo>
                  <a:cubicBezTo>
                    <a:pt x="19587" y="17108"/>
                    <a:pt x="19494" y="17360"/>
                    <a:pt x="19394" y="17364"/>
                  </a:cubicBezTo>
                  <a:cubicBezTo>
                    <a:pt x="19335" y="17362"/>
                    <a:pt x="19277" y="17250"/>
                    <a:pt x="19221" y="17030"/>
                  </a:cubicBezTo>
                  <a:cubicBezTo>
                    <a:pt x="19165" y="16809"/>
                    <a:pt x="19111" y="16492"/>
                    <a:pt x="19059" y="16079"/>
                  </a:cubicBezTo>
                  <a:lnTo>
                    <a:pt x="19069" y="18017"/>
                  </a:lnTo>
                  <a:lnTo>
                    <a:pt x="19069" y="21600"/>
                  </a:lnTo>
                  <a:lnTo>
                    <a:pt x="18718" y="21600"/>
                  </a:lnTo>
                  <a:lnTo>
                    <a:pt x="18718" y="5269"/>
                  </a:lnTo>
                  <a:lnTo>
                    <a:pt x="19006" y="5269"/>
                  </a:lnTo>
                  <a:lnTo>
                    <a:pt x="19030" y="6490"/>
                  </a:lnTo>
                  <a:lnTo>
                    <a:pt x="19040" y="6490"/>
                  </a:lnTo>
                  <a:cubicBezTo>
                    <a:pt x="19097" y="6058"/>
                    <a:pt x="19159" y="5700"/>
                    <a:pt x="19227" y="5416"/>
                  </a:cubicBezTo>
                  <a:cubicBezTo>
                    <a:pt x="19294" y="5132"/>
                    <a:pt x="19365" y="4984"/>
                    <a:pt x="19437" y="4974"/>
                  </a:cubicBezTo>
                  <a:close/>
                  <a:moveTo>
                    <a:pt x="17332" y="4974"/>
                  </a:moveTo>
                  <a:cubicBezTo>
                    <a:pt x="17499" y="4997"/>
                    <a:pt x="17629" y="5545"/>
                    <a:pt x="17721" y="6617"/>
                  </a:cubicBezTo>
                  <a:cubicBezTo>
                    <a:pt x="17813" y="7688"/>
                    <a:pt x="17860" y="9142"/>
                    <a:pt x="17861" y="10979"/>
                  </a:cubicBezTo>
                  <a:cubicBezTo>
                    <a:pt x="17859" y="12332"/>
                    <a:pt x="17832" y="13484"/>
                    <a:pt x="17778" y="14433"/>
                  </a:cubicBezTo>
                  <a:cubicBezTo>
                    <a:pt x="17725" y="15383"/>
                    <a:pt x="17655" y="16108"/>
                    <a:pt x="17569" y="16608"/>
                  </a:cubicBezTo>
                  <a:cubicBezTo>
                    <a:pt x="17482" y="17108"/>
                    <a:pt x="17389" y="17360"/>
                    <a:pt x="17289" y="17364"/>
                  </a:cubicBezTo>
                  <a:cubicBezTo>
                    <a:pt x="17230" y="17362"/>
                    <a:pt x="17172" y="17250"/>
                    <a:pt x="17116" y="17030"/>
                  </a:cubicBezTo>
                  <a:cubicBezTo>
                    <a:pt x="17060" y="16809"/>
                    <a:pt x="17006" y="16492"/>
                    <a:pt x="16954" y="16079"/>
                  </a:cubicBezTo>
                  <a:lnTo>
                    <a:pt x="16964" y="18017"/>
                  </a:lnTo>
                  <a:lnTo>
                    <a:pt x="16964" y="21600"/>
                  </a:lnTo>
                  <a:lnTo>
                    <a:pt x="16613" y="21600"/>
                  </a:lnTo>
                  <a:lnTo>
                    <a:pt x="16613" y="5269"/>
                  </a:lnTo>
                  <a:lnTo>
                    <a:pt x="16901" y="5269"/>
                  </a:lnTo>
                  <a:lnTo>
                    <a:pt x="16925" y="6490"/>
                  </a:lnTo>
                  <a:lnTo>
                    <a:pt x="16935" y="6490"/>
                  </a:lnTo>
                  <a:cubicBezTo>
                    <a:pt x="16992" y="6058"/>
                    <a:pt x="17054" y="5700"/>
                    <a:pt x="17122" y="5416"/>
                  </a:cubicBezTo>
                  <a:cubicBezTo>
                    <a:pt x="17189" y="5132"/>
                    <a:pt x="17259" y="4984"/>
                    <a:pt x="17332" y="4974"/>
                  </a:cubicBezTo>
                  <a:close/>
                  <a:moveTo>
                    <a:pt x="15167" y="4974"/>
                  </a:moveTo>
                  <a:cubicBezTo>
                    <a:pt x="15312" y="4986"/>
                    <a:pt x="15418" y="5404"/>
                    <a:pt x="15485" y="6230"/>
                  </a:cubicBezTo>
                  <a:cubicBezTo>
                    <a:pt x="15551" y="7055"/>
                    <a:pt x="15584" y="8216"/>
                    <a:pt x="15583" y="9713"/>
                  </a:cubicBezTo>
                  <a:lnTo>
                    <a:pt x="15583" y="17069"/>
                  </a:lnTo>
                  <a:lnTo>
                    <a:pt x="15230" y="17069"/>
                  </a:lnTo>
                  <a:lnTo>
                    <a:pt x="15230" y="10093"/>
                  </a:lnTo>
                  <a:cubicBezTo>
                    <a:pt x="15230" y="9197"/>
                    <a:pt x="15215" y="8559"/>
                    <a:pt x="15185" y="8180"/>
                  </a:cubicBezTo>
                  <a:cubicBezTo>
                    <a:pt x="15154" y="7801"/>
                    <a:pt x="15106" y="7616"/>
                    <a:pt x="15040" y="7627"/>
                  </a:cubicBezTo>
                  <a:cubicBezTo>
                    <a:pt x="14986" y="7628"/>
                    <a:pt x="14938" y="7741"/>
                    <a:pt x="14895" y="7967"/>
                  </a:cubicBezTo>
                  <a:cubicBezTo>
                    <a:pt x="14853" y="8192"/>
                    <a:pt x="14807" y="8521"/>
                    <a:pt x="14758" y="8955"/>
                  </a:cubicBezTo>
                  <a:lnTo>
                    <a:pt x="14758" y="17069"/>
                  </a:lnTo>
                  <a:lnTo>
                    <a:pt x="14407" y="17069"/>
                  </a:lnTo>
                  <a:lnTo>
                    <a:pt x="14407" y="5269"/>
                  </a:lnTo>
                  <a:lnTo>
                    <a:pt x="14696" y="5269"/>
                  </a:lnTo>
                  <a:lnTo>
                    <a:pt x="14720" y="6827"/>
                  </a:lnTo>
                  <a:lnTo>
                    <a:pt x="14729" y="6827"/>
                  </a:lnTo>
                  <a:cubicBezTo>
                    <a:pt x="14788" y="6307"/>
                    <a:pt x="14853" y="5872"/>
                    <a:pt x="14924" y="5521"/>
                  </a:cubicBezTo>
                  <a:cubicBezTo>
                    <a:pt x="14995" y="5170"/>
                    <a:pt x="15076" y="4988"/>
                    <a:pt x="15167" y="4974"/>
                  </a:cubicBezTo>
                  <a:close/>
                  <a:moveTo>
                    <a:pt x="11286" y="4974"/>
                  </a:moveTo>
                  <a:cubicBezTo>
                    <a:pt x="11360" y="4973"/>
                    <a:pt x="11426" y="5091"/>
                    <a:pt x="11485" y="5329"/>
                  </a:cubicBezTo>
                  <a:cubicBezTo>
                    <a:pt x="11543" y="5567"/>
                    <a:pt x="11599" y="5933"/>
                    <a:pt x="11652" y="6427"/>
                  </a:cubicBezTo>
                  <a:lnTo>
                    <a:pt x="11662" y="6427"/>
                  </a:lnTo>
                  <a:lnTo>
                    <a:pt x="11691" y="5269"/>
                  </a:lnTo>
                  <a:lnTo>
                    <a:pt x="11967" y="5269"/>
                  </a:lnTo>
                  <a:lnTo>
                    <a:pt x="11967" y="21600"/>
                  </a:lnTo>
                  <a:lnTo>
                    <a:pt x="11614" y="21600"/>
                  </a:lnTo>
                  <a:lnTo>
                    <a:pt x="11614" y="17848"/>
                  </a:lnTo>
                  <a:lnTo>
                    <a:pt x="11628" y="15953"/>
                  </a:lnTo>
                  <a:cubicBezTo>
                    <a:pt x="11582" y="16371"/>
                    <a:pt x="11527" y="16709"/>
                    <a:pt x="11465" y="16966"/>
                  </a:cubicBezTo>
                  <a:cubicBezTo>
                    <a:pt x="11403" y="17224"/>
                    <a:pt x="11339" y="17356"/>
                    <a:pt x="11272" y="17364"/>
                  </a:cubicBezTo>
                  <a:cubicBezTo>
                    <a:pt x="11103" y="17348"/>
                    <a:pt x="10969" y="16801"/>
                    <a:pt x="10871" y="15724"/>
                  </a:cubicBezTo>
                  <a:cubicBezTo>
                    <a:pt x="10773" y="14646"/>
                    <a:pt x="10723" y="13135"/>
                    <a:pt x="10721" y="11190"/>
                  </a:cubicBezTo>
                  <a:cubicBezTo>
                    <a:pt x="10723" y="9899"/>
                    <a:pt x="10750" y="8790"/>
                    <a:pt x="10803" y="7864"/>
                  </a:cubicBezTo>
                  <a:cubicBezTo>
                    <a:pt x="10856" y="6937"/>
                    <a:pt x="10925" y="6226"/>
                    <a:pt x="11010" y="5728"/>
                  </a:cubicBezTo>
                  <a:cubicBezTo>
                    <a:pt x="11096" y="5231"/>
                    <a:pt x="11188" y="4979"/>
                    <a:pt x="11286" y="4974"/>
                  </a:cubicBezTo>
                  <a:close/>
                  <a:moveTo>
                    <a:pt x="9256" y="4974"/>
                  </a:moveTo>
                  <a:cubicBezTo>
                    <a:pt x="9370" y="4978"/>
                    <a:pt x="9476" y="5223"/>
                    <a:pt x="9573" y="5709"/>
                  </a:cubicBezTo>
                  <a:cubicBezTo>
                    <a:pt x="9671" y="6196"/>
                    <a:pt x="9750" y="6902"/>
                    <a:pt x="9810" y="7826"/>
                  </a:cubicBezTo>
                  <a:cubicBezTo>
                    <a:pt x="9870" y="8751"/>
                    <a:pt x="9901" y="9872"/>
                    <a:pt x="9903" y="11190"/>
                  </a:cubicBezTo>
                  <a:cubicBezTo>
                    <a:pt x="9901" y="12494"/>
                    <a:pt x="9870" y="13605"/>
                    <a:pt x="9810" y="14524"/>
                  </a:cubicBezTo>
                  <a:cubicBezTo>
                    <a:pt x="9750" y="15442"/>
                    <a:pt x="9671" y="16145"/>
                    <a:pt x="9573" y="16630"/>
                  </a:cubicBezTo>
                  <a:cubicBezTo>
                    <a:pt x="9476" y="17115"/>
                    <a:pt x="9370" y="17360"/>
                    <a:pt x="9256" y="17364"/>
                  </a:cubicBezTo>
                  <a:cubicBezTo>
                    <a:pt x="9142" y="17360"/>
                    <a:pt x="9036" y="17115"/>
                    <a:pt x="8938" y="16630"/>
                  </a:cubicBezTo>
                  <a:cubicBezTo>
                    <a:pt x="8841" y="16145"/>
                    <a:pt x="8762" y="15442"/>
                    <a:pt x="8702" y="14524"/>
                  </a:cubicBezTo>
                  <a:cubicBezTo>
                    <a:pt x="8641" y="13605"/>
                    <a:pt x="8610" y="12494"/>
                    <a:pt x="8609" y="11190"/>
                  </a:cubicBezTo>
                  <a:cubicBezTo>
                    <a:pt x="8610" y="9872"/>
                    <a:pt x="8641" y="8751"/>
                    <a:pt x="8702" y="7826"/>
                  </a:cubicBezTo>
                  <a:cubicBezTo>
                    <a:pt x="8762" y="6902"/>
                    <a:pt x="8841" y="6196"/>
                    <a:pt x="8938" y="5709"/>
                  </a:cubicBezTo>
                  <a:cubicBezTo>
                    <a:pt x="9036" y="5223"/>
                    <a:pt x="9142" y="4978"/>
                    <a:pt x="9256" y="4974"/>
                  </a:cubicBezTo>
                  <a:close/>
                  <a:moveTo>
                    <a:pt x="7131" y="4974"/>
                  </a:moveTo>
                  <a:cubicBezTo>
                    <a:pt x="7302" y="4977"/>
                    <a:pt x="7431" y="5418"/>
                    <a:pt x="7518" y="6295"/>
                  </a:cubicBezTo>
                  <a:cubicBezTo>
                    <a:pt x="7605" y="7173"/>
                    <a:pt x="7648" y="8467"/>
                    <a:pt x="7648" y="10177"/>
                  </a:cubicBezTo>
                  <a:lnTo>
                    <a:pt x="7648" y="17069"/>
                  </a:lnTo>
                  <a:lnTo>
                    <a:pt x="7360" y="17069"/>
                  </a:lnTo>
                  <a:lnTo>
                    <a:pt x="7333" y="15806"/>
                  </a:lnTo>
                  <a:lnTo>
                    <a:pt x="7326" y="15806"/>
                  </a:lnTo>
                  <a:cubicBezTo>
                    <a:pt x="7267" y="16258"/>
                    <a:pt x="7204" y="16628"/>
                    <a:pt x="7136" y="16916"/>
                  </a:cubicBezTo>
                  <a:cubicBezTo>
                    <a:pt x="7069" y="17205"/>
                    <a:pt x="6996" y="17354"/>
                    <a:pt x="6919" y="17364"/>
                  </a:cubicBezTo>
                  <a:cubicBezTo>
                    <a:pt x="6798" y="17343"/>
                    <a:pt x="6701" y="17011"/>
                    <a:pt x="6630" y="16366"/>
                  </a:cubicBezTo>
                  <a:cubicBezTo>
                    <a:pt x="6558" y="15721"/>
                    <a:pt x="6522" y="14888"/>
                    <a:pt x="6520" y="13865"/>
                  </a:cubicBezTo>
                  <a:cubicBezTo>
                    <a:pt x="6519" y="12608"/>
                    <a:pt x="6580" y="11629"/>
                    <a:pt x="6705" y="10925"/>
                  </a:cubicBezTo>
                  <a:cubicBezTo>
                    <a:pt x="6829" y="10222"/>
                    <a:pt x="7026" y="9748"/>
                    <a:pt x="7295" y="9503"/>
                  </a:cubicBezTo>
                  <a:cubicBezTo>
                    <a:pt x="7294" y="8910"/>
                    <a:pt x="7276" y="8425"/>
                    <a:pt x="7241" y="8046"/>
                  </a:cubicBezTo>
                  <a:cubicBezTo>
                    <a:pt x="7206" y="7667"/>
                    <a:pt x="7148" y="7471"/>
                    <a:pt x="7066" y="7458"/>
                  </a:cubicBezTo>
                  <a:cubicBezTo>
                    <a:pt x="7004" y="7465"/>
                    <a:pt x="6942" y="7572"/>
                    <a:pt x="6881" y="7780"/>
                  </a:cubicBezTo>
                  <a:cubicBezTo>
                    <a:pt x="6820" y="7987"/>
                    <a:pt x="6758" y="8252"/>
                    <a:pt x="6696" y="8575"/>
                  </a:cubicBezTo>
                  <a:lnTo>
                    <a:pt x="6568" y="6532"/>
                  </a:lnTo>
                  <a:cubicBezTo>
                    <a:pt x="6648" y="6089"/>
                    <a:pt x="6735" y="5722"/>
                    <a:pt x="6830" y="5429"/>
                  </a:cubicBezTo>
                  <a:cubicBezTo>
                    <a:pt x="6925" y="5137"/>
                    <a:pt x="7025" y="4985"/>
                    <a:pt x="7131" y="4974"/>
                  </a:cubicBezTo>
                  <a:close/>
                  <a:moveTo>
                    <a:pt x="1759" y="3960"/>
                  </a:moveTo>
                  <a:lnTo>
                    <a:pt x="1759" y="14563"/>
                  </a:lnTo>
                  <a:lnTo>
                    <a:pt x="1870" y="14563"/>
                  </a:lnTo>
                  <a:cubicBezTo>
                    <a:pt x="2038" y="14577"/>
                    <a:pt x="2169" y="14159"/>
                    <a:pt x="2264" y="13309"/>
                  </a:cubicBezTo>
                  <a:cubicBezTo>
                    <a:pt x="2359" y="12459"/>
                    <a:pt x="2408" y="11092"/>
                    <a:pt x="2409" y="9209"/>
                  </a:cubicBezTo>
                  <a:cubicBezTo>
                    <a:pt x="2408" y="7321"/>
                    <a:pt x="2359" y="5969"/>
                    <a:pt x="2264" y="5153"/>
                  </a:cubicBezTo>
                  <a:cubicBezTo>
                    <a:pt x="2169" y="4338"/>
                    <a:pt x="2038" y="3940"/>
                    <a:pt x="1870" y="3960"/>
                  </a:cubicBezTo>
                  <a:close/>
                  <a:moveTo>
                    <a:pt x="20931" y="2108"/>
                  </a:moveTo>
                  <a:lnTo>
                    <a:pt x="21227" y="2108"/>
                  </a:lnTo>
                  <a:lnTo>
                    <a:pt x="21227" y="5269"/>
                  </a:lnTo>
                  <a:lnTo>
                    <a:pt x="21559" y="5269"/>
                  </a:lnTo>
                  <a:lnTo>
                    <a:pt x="21559" y="7711"/>
                  </a:lnTo>
                  <a:lnTo>
                    <a:pt x="21227" y="7711"/>
                  </a:lnTo>
                  <a:lnTo>
                    <a:pt x="21227" y="12940"/>
                  </a:lnTo>
                  <a:cubicBezTo>
                    <a:pt x="21227" y="13613"/>
                    <a:pt x="21243" y="14112"/>
                    <a:pt x="21273" y="14437"/>
                  </a:cubicBezTo>
                  <a:cubicBezTo>
                    <a:pt x="21304" y="14762"/>
                    <a:pt x="21350" y="14923"/>
                    <a:pt x="21410" y="14922"/>
                  </a:cubicBezTo>
                  <a:cubicBezTo>
                    <a:pt x="21432" y="14919"/>
                    <a:pt x="21455" y="14893"/>
                    <a:pt x="21479" y="14843"/>
                  </a:cubicBezTo>
                  <a:cubicBezTo>
                    <a:pt x="21503" y="14793"/>
                    <a:pt x="21524" y="14735"/>
                    <a:pt x="21542" y="14669"/>
                  </a:cubicBezTo>
                  <a:lnTo>
                    <a:pt x="21600" y="16922"/>
                  </a:lnTo>
                  <a:cubicBezTo>
                    <a:pt x="21564" y="17032"/>
                    <a:pt x="21522" y="17132"/>
                    <a:pt x="21475" y="17222"/>
                  </a:cubicBezTo>
                  <a:cubicBezTo>
                    <a:pt x="21428" y="17311"/>
                    <a:pt x="21375" y="17358"/>
                    <a:pt x="21316" y="17364"/>
                  </a:cubicBezTo>
                  <a:cubicBezTo>
                    <a:pt x="21158" y="17345"/>
                    <a:pt x="21044" y="16940"/>
                    <a:pt x="20975" y="16148"/>
                  </a:cubicBezTo>
                  <a:cubicBezTo>
                    <a:pt x="20906" y="15355"/>
                    <a:pt x="20872" y="14286"/>
                    <a:pt x="20874" y="12940"/>
                  </a:cubicBezTo>
                  <a:lnTo>
                    <a:pt x="20874" y="7711"/>
                  </a:lnTo>
                  <a:lnTo>
                    <a:pt x="20684" y="7711"/>
                  </a:lnTo>
                  <a:lnTo>
                    <a:pt x="20684" y="5416"/>
                  </a:lnTo>
                  <a:lnTo>
                    <a:pt x="20891" y="5269"/>
                  </a:lnTo>
                  <a:close/>
                  <a:moveTo>
                    <a:pt x="1404" y="1475"/>
                  </a:moveTo>
                  <a:lnTo>
                    <a:pt x="1892" y="1475"/>
                  </a:lnTo>
                  <a:cubicBezTo>
                    <a:pt x="2166" y="1468"/>
                    <a:pt x="2381" y="2098"/>
                    <a:pt x="2536" y="3366"/>
                  </a:cubicBezTo>
                  <a:cubicBezTo>
                    <a:pt x="2691" y="4633"/>
                    <a:pt x="2770" y="6581"/>
                    <a:pt x="2772" y="9209"/>
                  </a:cubicBezTo>
                  <a:cubicBezTo>
                    <a:pt x="2769" y="11833"/>
                    <a:pt x="2691" y="13799"/>
                    <a:pt x="2538" y="15107"/>
                  </a:cubicBezTo>
                  <a:cubicBezTo>
                    <a:pt x="2386" y="16415"/>
                    <a:pt x="2176" y="17069"/>
                    <a:pt x="1911" y="17069"/>
                  </a:cubicBezTo>
                  <a:lnTo>
                    <a:pt x="1404" y="17069"/>
                  </a:lnTo>
                  <a:close/>
                  <a:moveTo>
                    <a:pt x="0" y="1475"/>
                  </a:moveTo>
                  <a:lnTo>
                    <a:pt x="356" y="1475"/>
                  </a:lnTo>
                  <a:lnTo>
                    <a:pt x="356" y="17069"/>
                  </a:lnTo>
                  <a:lnTo>
                    <a:pt x="0" y="17069"/>
                  </a:lnTo>
                  <a:close/>
                  <a:moveTo>
                    <a:pt x="5084" y="253"/>
                  </a:moveTo>
                  <a:lnTo>
                    <a:pt x="5435" y="253"/>
                  </a:lnTo>
                  <a:lnTo>
                    <a:pt x="5435" y="13910"/>
                  </a:lnTo>
                  <a:cubicBezTo>
                    <a:pt x="5436" y="14253"/>
                    <a:pt x="5444" y="14494"/>
                    <a:pt x="5458" y="14634"/>
                  </a:cubicBezTo>
                  <a:cubicBezTo>
                    <a:pt x="5473" y="14775"/>
                    <a:pt x="5489" y="14842"/>
                    <a:pt x="5507" y="14837"/>
                  </a:cubicBezTo>
                  <a:cubicBezTo>
                    <a:pt x="5514" y="14838"/>
                    <a:pt x="5521" y="14836"/>
                    <a:pt x="5527" y="14832"/>
                  </a:cubicBezTo>
                  <a:cubicBezTo>
                    <a:pt x="5534" y="14828"/>
                    <a:pt x="5544" y="14815"/>
                    <a:pt x="5555" y="14795"/>
                  </a:cubicBezTo>
                  <a:lnTo>
                    <a:pt x="5598" y="17090"/>
                  </a:lnTo>
                  <a:cubicBezTo>
                    <a:pt x="5578" y="17166"/>
                    <a:pt x="5553" y="17230"/>
                    <a:pt x="5522" y="17282"/>
                  </a:cubicBezTo>
                  <a:cubicBezTo>
                    <a:pt x="5492" y="17334"/>
                    <a:pt x="5456" y="17362"/>
                    <a:pt x="5416" y="17364"/>
                  </a:cubicBezTo>
                  <a:cubicBezTo>
                    <a:pt x="5295" y="17351"/>
                    <a:pt x="5209" y="17024"/>
                    <a:pt x="5158" y="16384"/>
                  </a:cubicBezTo>
                  <a:cubicBezTo>
                    <a:pt x="5107" y="15744"/>
                    <a:pt x="5082" y="14870"/>
                    <a:pt x="5084" y="13762"/>
                  </a:cubicBezTo>
                  <a:close/>
                  <a:moveTo>
                    <a:pt x="13182" y="0"/>
                  </a:moveTo>
                  <a:cubicBezTo>
                    <a:pt x="13243" y="7"/>
                    <a:pt x="13293" y="161"/>
                    <a:pt x="13331" y="463"/>
                  </a:cubicBezTo>
                  <a:cubicBezTo>
                    <a:pt x="13370" y="765"/>
                    <a:pt x="13390" y="1172"/>
                    <a:pt x="13391" y="1685"/>
                  </a:cubicBezTo>
                  <a:cubicBezTo>
                    <a:pt x="13390" y="2179"/>
                    <a:pt x="13370" y="2581"/>
                    <a:pt x="13331" y="2890"/>
                  </a:cubicBezTo>
                  <a:cubicBezTo>
                    <a:pt x="13293" y="3200"/>
                    <a:pt x="13243" y="3360"/>
                    <a:pt x="13182" y="3369"/>
                  </a:cubicBezTo>
                  <a:cubicBezTo>
                    <a:pt x="13119" y="3360"/>
                    <a:pt x="13068" y="3200"/>
                    <a:pt x="13030" y="2890"/>
                  </a:cubicBezTo>
                  <a:cubicBezTo>
                    <a:pt x="12991" y="2581"/>
                    <a:pt x="12971" y="2179"/>
                    <a:pt x="12970" y="1685"/>
                  </a:cubicBezTo>
                  <a:cubicBezTo>
                    <a:pt x="12971" y="1172"/>
                    <a:pt x="12991" y="765"/>
                    <a:pt x="13030" y="463"/>
                  </a:cubicBezTo>
                  <a:cubicBezTo>
                    <a:pt x="13068" y="161"/>
                    <a:pt x="13119" y="7"/>
                    <a:pt x="13182" y="0"/>
                  </a:cubicBezTo>
                  <a:close/>
                </a:path>
              </a:pathLst>
            </a:custGeom>
            <a:solidFill>
              <a:srgbClr val="00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just">
                <a:defRPr>
                  <a:solidFill>
                    <a:srgbClr val="00FFFF"/>
                  </a:solidFill>
                  <a:latin typeface="思源黑体 CN Bold"/>
                  <a:ea typeface="思源黑体 CN Bold"/>
                  <a:cs typeface="思源黑体 CN Bold"/>
                  <a:sym typeface="思源黑体 CN Bold"/>
                </a:defRPr>
              </a:pPr>
            </a:p>
          </p:txBody>
        </p:sp>
      </p:grpSp>
      <p:pic>
        <p:nvPicPr>
          <p:cNvPr id="489" name="图片 7" descr="图片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996264" y="3580734"/>
            <a:ext cx="1830406" cy="1830404"/>
          </a:xfrm>
          <a:prstGeom prst="rect">
            <a:avLst/>
          </a:prstGeom>
          <a:ln w="38100" cap="sq">
            <a:solidFill>
              <a:srgbClr val="00FFFF"/>
            </a:solidFill>
            <a:miter/>
          </a:ln>
        </p:spPr>
      </p:pic>
      <p:grpSp>
        <p:nvGrpSpPr>
          <p:cNvPr id="501" name="组合 9"/>
          <p:cNvGrpSpPr/>
          <p:nvPr/>
        </p:nvGrpSpPr>
        <p:grpSpPr>
          <a:xfrm>
            <a:off x="2906866" y="3508800"/>
            <a:ext cx="2009206" cy="1987329"/>
            <a:chOff x="0" y="0"/>
            <a:chExt cx="2009204" cy="1987328"/>
          </a:xfrm>
        </p:grpSpPr>
        <p:sp>
          <p:nvSpPr>
            <p:cNvPr id="490" name="直接连接符 10"/>
            <p:cNvSpPr/>
            <p:nvPr/>
          </p:nvSpPr>
          <p:spPr>
            <a:xfrm flipH="1" flipV="1">
              <a:off x="0" y="0"/>
              <a:ext cx="170502" cy="1"/>
            </a:xfrm>
            <a:prstGeom prst="line">
              <a:avLst/>
            </a:prstGeom>
            <a:noFill/>
            <a:ln w="25400" cap="rnd">
              <a:solidFill>
                <a:srgbClr val="00FFFF">
                  <a:alpha val="5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91" name="直接连接符 11"/>
            <p:cNvSpPr/>
            <p:nvPr/>
          </p:nvSpPr>
          <p:spPr>
            <a:xfrm flipV="1">
              <a:off x="635" y="635"/>
              <a:ext cx="1" cy="170502"/>
            </a:xfrm>
            <a:prstGeom prst="line">
              <a:avLst/>
            </a:prstGeom>
            <a:noFill/>
            <a:ln w="25400" cap="rnd">
              <a:solidFill>
                <a:srgbClr val="00FFFF">
                  <a:alpha val="5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grpSp>
          <p:nvGrpSpPr>
            <p:cNvPr id="494" name="组合 12"/>
            <p:cNvGrpSpPr/>
            <p:nvPr/>
          </p:nvGrpSpPr>
          <p:grpSpPr>
            <a:xfrm>
              <a:off x="1838704" y="0"/>
              <a:ext cx="170501" cy="171136"/>
              <a:chOff x="0" y="0"/>
              <a:chExt cx="170499" cy="171135"/>
            </a:xfrm>
          </p:grpSpPr>
          <p:sp>
            <p:nvSpPr>
              <p:cNvPr id="492" name="直接连接符 19"/>
              <p:cNvSpPr/>
              <p:nvPr/>
            </p:nvSpPr>
            <p:spPr>
              <a:xfrm>
                <a:off x="0" y="0"/>
                <a:ext cx="170500" cy="0"/>
              </a:xfrm>
              <a:prstGeom prst="line">
                <a:avLst/>
              </a:prstGeom>
              <a:noFill/>
              <a:ln w="25400" cap="rnd">
                <a:solidFill>
                  <a:srgbClr val="00FFFF">
                    <a:alpha val="5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493" name="直接连接符 20"/>
              <p:cNvSpPr/>
              <p:nvPr/>
            </p:nvSpPr>
            <p:spPr>
              <a:xfrm flipV="1">
                <a:off x="169865" y="635"/>
                <a:ext cx="1" cy="170501"/>
              </a:xfrm>
              <a:prstGeom prst="line">
                <a:avLst/>
              </a:prstGeom>
              <a:noFill/>
              <a:ln w="25400" cap="rnd">
                <a:solidFill>
                  <a:srgbClr val="00FFFF">
                    <a:alpha val="5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  <p:grpSp>
          <p:nvGrpSpPr>
            <p:cNvPr id="497" name="组合 13"/>
            <p:cNvGrpSpPr/>
            <p:nvPr/>
          </p:nvGrpSpPr>
          <p:grpSpPr>
            <a:xfrm>
              <a:off x="1838704" y="1816192"/>
              <a:ext cx="170501" cy="171137"/>
              <a:chOff x="0" y="0"/>
              <a:chExt cx="170499" cy="171135"/>
            </a:xfrm>
          </p:grpSpPr>
          <p:sp>
            <p:nvSpPr>
              <p:cNvPr id="495" name="直接连接符 17"/>
              <p:cNvSpPr/>
              <p:nvPr/>
            </p:nvSpPr>
            <p:spPr>
              <a:xfrm>
                <a:off x="0" y="171135"/>
                <a:ext cx="170500" cy="1"/>
              </a:xfrm>
              <a:prstGeom prst="line">
                <a:avLst/>
              </a:prstGeom>
              <a:noFill/>
              <a:ln w="25400" cap="rnd">
                <a:solidFill>
                  <a:srgbClr val="00FFFF">
                    <a:alpha val="5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496" name="直接连接符 18"/>
              <p:cNvSpPr/>
              <p:nvPr/>
            </p:nvSpPr>
            <p:spPr>
              <a:xfrm flipH="1">
                <a:off x="169865" y="0"/>
                <a:ext cx="1" cy="170500"/>
              </a:xfrm>
              <a:prstGeom prst="line">
                <a:avLst/>
              </a:prstGeom>
              <a:noFill/>
              <a:ln w="25400" cap="rnd">
                <a:solidFill>
                  <a:srgbClr val="00FFFF">
                    <a:alpha val="5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  <p:grpSp>
          <p:nvGrpSpPr>
            <p:cNvPr id="500" name="组合 14"/>
            <p:cNvGrpSpPr/>
            <p:nvPr/>
          </p:nvGrpSpPr>
          <p:grpSpPr>
            <a:xfrm>
              <a:off x="0" y="1816192"/>
              <a:ext cx="170501" cy="171137"/>
              <a:chOff x="0" y="0"/>
              <a:chExt cx="170499" cy="171135"/>
            </a:xfrm>
          </p:grpSpPr>
          <p:sp>
            <p:nvSpPr>
              <p:cNvPr id="498" name="直接连接符 15"/>
              <p:cNvSpPr/>
              <p:nvPr/>
            </p:nvSpPr>
            <p:spPr>
              <a:xfrm flipH="1" flipV="1">
                <a:off x="0" y="171135"/>
                <a:ext cx="170500" cy="1"/>
              </a:xfrm>
              <a:prstGeom prst="line">
                <a:avLst/>
              </a:prstGeom>
              <a:noFill/>
              <a:ln w="25400" cap="rnd">
                <a:solidFill>
                  <a:srgbClr val="00FFFF">
                    <a:alpha val="5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499" name="直接连接符 16"/>
              <p:cNvSpPr/>
              <p:nvPr/>
            </p:nvSpPr>
            <p:spPr>
              <a:xfrm flipH="1">
                <a:off x="634" y="0"/>
                <a:ext cx="1" cy="170500"/>
              </a:xfrm>
              <a:prstGeom prst="line">
                <a:avLst/>
              </a:prstGeom>
              <a:noFill/>
              <a:ln w="25400" cap="rnd">
                <a:solidFill>
                  <a:srgbClr val="00FFFF">
                    <a:alpha val="50000"/>
                  </a:srgbClr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</p:grpSp>
      <p:grpSp>
        <p:nvGrpSpPr>
          <p:cNvPr id="583" name="组合 21"/>
          <p:cNvGrpSpPr/>
          <p:nvPr/>
        </p:nvGrpSpPr>
        <p:grpSpPr>
          <a:xfrm>
            <a:off x="5687024" y="3513604"/>
            <a:ext cx="2986751" cy="533098"/>
            <a:chOff x="0" y="0"/>
            <a:chExt cx="2986750" cy="533097"/>
          </a:xfrm>
        </p:grpSpPr>
        <p:sp>
          <p:nvSpPr>
            <p:cNvPr id="502" name="文本框 22"/>
            <p:cNvSpPr/>
            <p:nvPr/>
          </p:nvSpPr>
          <p:spPr>
            <a:xfrm>
              <a:off x="-1" y="0"/>
              <a:ext cx="2986752" cy="356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025" y="20017"/>
                  </a:moveTo>
                  <a:cubicBezTo>
                    <a:pt x="19058" y="20124"/>
                    <a:pt x="19093" y="20245"/>
                    <a:pt x="19130" y="20382"/>
                  </a:cubicBezTo>
                  <a:cubicBezTo>
                    <a:pt x="19166" y="20519"/>
                    <a:pt x="19201" y="20658"/>
                    <a:pt x="19234" y="20798"/>
                  </a:cubicBezTo>
                  <a:cubicBezTo>
                    <a:pt x="19266" y="20939"/>
                    <a:pt x="19294" y="21068"/>
                    <a:pt x="19317" y="21184"/>
                  </a:cubicBezTo>
                  <a:lnTo>
                    <a:pt x="19283" y="21448"/>
                  </a:lnTo>
                  <a:cubicBezTo>
                    <a:pt x="19261" y="21329"/>
                    <a:pt x="19233" y="21196"/>
                    <a:pt x="19201" y="21052"/>
                  </a:cubicBezTo>
                  <a:cubicBezTo>
                    <a:pt x="19168" y="20908"/>
                    <a:pt x="19134" y="20765"/>
                    <a:pt x="19098" y="20624"/>
                  </a:cubicBezTo>
                  <a:cubicBezTo>
                    <a:pt x="19061" y="20483"/>
                    <a:pt x="19026" y="20358"/>
                    <a:pt x="18992" y="20249"/>
                  </a:cubicBezTo>
                  <a:close/>
                  <a:moveTo>
                    <a:pt x="20055" y="19929"/>
                  </a:moveTo>
                  <a:cubicBezTo>
                    <a:pt x="20097" y="20041"/>
                    <a:pt x="20140" y="20169"/>
                    <a:pt x="20186" y="20313"/>
                  </a:cubicBezTo>
                  <a:cubicBezTo>
                    <a:pt x="20231" y="20456"/>
                    <a:pt x="20274" y="20602"/>
                    <a:pt x="20315" y="20751"/>
                  </a:cubicBezTo>
                  <a:cubicBezTo>
                    <a:pt x="20356" y="20899"/>
                    <a:pt x="20391" y="21036"/>
                    <a:pt x="20419" y="21160"/>
                  </a:cubicBezTo>
                  <a:lnTo>
                    <a:pt x="20394" y="21504"/>
                  </a:lnTo>
                  <a:cubicBezTo>
                    <a:pt x="20366" y="21376"/>
                    <a:pt x="20332" y="21235"/>
                    <a:pt x="20291" y="21080"/>
                  </a:cubicBezTo>
                  <a:cubicBezTo>
                    <a:pt x="20250" y="20925"/>
                    <a:pt x="20207" y="20772"/>
                    <a:pt x="20162" y="20620"/>
                  </a:cubicBezTo>
                  <a:cubicBezTo>
                    <a:pt x="20117" y="20469"/>
                    <a:pt x="20073" y="20334"/>
                    <a:pt x="20031" y="20217"/>
                  </a:cubicBezTo>
                  <a:close/>
                  <a:moveTo>
                    <a:pt x="1507" y="19362"/>
                  </a:moveTo>
                  <a:lnTo>
                    <a:pt x="1884" y="19362"/>
                  </a:lnTo>
                  <a:lnTo>
                    <a:pt x="1884" y="19721"/>
                  </a:lnTo>
                  <a:lnTo>
                    <a:pt x="1507" y="19721"/>
                  </a:lnTo>
                  <a:close/>
                  <a:moveTo>
                    <a:pt x="21173" y="19290"/>
                  </a:moveTo>
                  <a:lnTo>
                    <a:pt x="21216" y="19378"/>
                  </a:lnTo>
                  <a:cubicBezTo>
                    <a:pt x="21199" y="19682"/>
                    <a:pt x="21179" y="19979"/>
                    <a:pt x="21157" y="20266"/>
                  </a:cubicBezTo>
                  <a:cubicBezTo>
                    <a:pt x="21134" y="20554"/>
                    <a:pt x="21111" y="20804"/>
                    <a:pt x="21088" y="21017"/>
                  </a:cubicBezTo>
                  <a:cubicBezTo>
                    <a:pt x="21084" y="20991"/>
                    <a:pt x="21078" y="20957"/>
                    <a:pt x="21070" y="20916"/>
                  </a:cubicBezTo>
                  <a:cubicBezTo>
                    <a:pt x="21062" y="20875"/>
                    <a:pt x="21056" y="20839"/>
                    <a:pt x="21050" y="20809"/>
                  </a:cubicBezTo>
                  <a:cubicBezTo>
                    <a:pt x="21074" y="20605"/>
                    <a:pt x="21097" y="20371"/>
                    <a:pt x="21118" y="20106"/>
                  </a:cubicBezTo>
                  <a:cubicBezTo>
                    <a:pt x="21140" y="19842"/>
                    <a:pt x="21158" y="19569"/>
                    <a:pt x="21173" y="19290"/>
                  </a:cubicBezTo>
                  <a:close/>
                  <a:moveTo>
                    <a:pt x="10738" y="19282"/>
                  </a:moveTo>
                  <a:cubicBezTo>
                    <a:pt x="10762" y="19501"/>
                    <a:pt x="10791" y="19701"/>
                    <a:pt x="10825" y="19882"/>
                  </a:cubicBezTo>
                  <a:cubicBezTo>
                    <a:pt x="10858" y="20063"/>
                    <a:pt x="10896" y="20225"/>
                    <a:pt x="10937" y="20369"/>
                  </a:cubicBezTo>
                  <a:cubicBezTo>
                    <a:pt x="10978" y="20225"/>
                    <a:pt x="11017" y="20063"/>
                    <a:pt x="11052" y="19882"/>
                  </a:cubicBezTo>
                  <a:cubicBezTo>
                    <a:pt x="11087" y="19701"/>
                    <a:pt x="11117" y="19501"/>
                    <a:pt x="11143" y="19282"/>
                  </a:cubicBezTo>
                  <a:close/>
                  <a:moveTo>
                    <a:pt x="21481" y="19242"/>
                  </a:moveTo>
                  <a:cubicBezTo>
                    <a:pt x="21503" y="19499"/>
                    <a:pt x="21525" y="19769"/>
                    <a:pt x="21547" y="20051"/>
                  </a:cubicBezTo>
                  <a:cubicBezTo>
                    <a:pt x="21569" y="20334"/>
                    <a:pt x="21586" y="20576"/>
                    <a:pt x="21600" y="20777"/>
                  </a:cubicBezTo>
                  <a:lnTo>
                    <a:pt x="21558" y="20945"/>
                  </a:lnTo>
                  <a:cubicBezTo>
                    <a:pt x="21545" y="20739"/>
                    <a:pt x="21528" y="20491"/>
                    <a:pt x="21506" y="20199"/>
                  </a:cubicBezTo>
                  <a:cubicBezTo>
                    <a:pt x="21485" y="19908"/>
                    <a:pt x="21463" y="19631"/>
                    <a:pt x="21442" y="19370"/>
                  </a:cubicBezTo>
                  <a:close/>
                  <a:moveTo>
                    <a:pt x="20001" y="18603"/>
                  </a:moveTo>
                  <a:lnTo>
                    <a:pt x="20048" y="18603"/>
                  </a:lnTo>
                  <a:cubicBezTo>
                    <a:pt x="20038" y="19171"/>
                    <a:pt x="20019" y="19652"/>
                    <a:pt x="19991" y="20046"/>
                  </a:cubicBezTo>
                  <a:cubicBezTo>
                    <a:pt x="19962" y="20439"/>
                    <a:pt x="19918" y="20758"/>
                    <a:pt x="19858" y="21002"/>
                  </a:cubicBezTo>
                  <a:cubicBezTo>
                    <a:pt x="19798" y="21245"/>
                    <a:pt x="19716" y="21426"/>
                    <a:pt x="19613" y="21544"/>
                  </a:cubicBezTo>
                  <a:cubicBezTo>
                    <a:pt x="19611" y="21497"/>
                    <a:pt x="19608" y="21445"/>
                    <a:pt x="19604" y="21386"/>
                  </a:cubicBezTo>
                  <a:cubicBezTo>
                    <a:pt x="19601" y="21328"/>
                    <a:pt x="19597" y="21279"/>
                    <a:pt x="19593" y="21240"/>
                  </a:cubicBezTo>
                  <a:cubicBezTo>
                    <a:pt x="19692" y="21128"/>
                    <a:pt x="19770" y="20961"/>
                    <a:pt x="19827" y="20741"/>
                  </a:cubicBezTo>
                  <a:cubicBezTo>
                    <a:pt x="19883" y="20521"/>
                    <a:pt x="19924" y="20236"/>
                    <a:pt x="19950" y="19885"/>
                  </a:cubicBezTo>
                  <a:cubicBezTo>
                    <a:pt x="19976" y="19534"/>
                    <a:pt x="19993" y="19107"/>
                    <a:pt x="20001" y="18603"/>
                  </a:cubicBezTo>
                  <a:close/>
                  <a:moveTo>
                    <a:pt x="20907" y="18603"/>
                  </a:moveTo>
                  <a:lnTo>
                    <a:pt x="20944" y="18826"/>
                  </a:lnTo>
                  <a:cubicBezTo>
                    <a:pt x="20922" y="19256"/>
                    <a:pt x="20898" y="19701"/>
                    <a:pt x="20872" y="20162"/>
                  </a:cubicBezTo>
                  <a:cubicBezTo>
                    <a:pt x="20846" y="20623"/>
                    <a:pt x="20821" y="21038"/>
                    <a:pt x="20796" y="21408"/>
                  </a:cubicBezTo>
                  <a:lnTo>
                    <a:pt x="20756" y="21185"/>
                  </a:lnTo>
                  <a:cubicBezTo>
                    <a:pt x="20771" y="20976"/>
                    <a:pt x="20787" y="20727"/>
                    <a:pt x="20805" y="20439"/>
                  </a:cubicBezTo>
                  <a:cubicBezTo>
                    <a:pt x="20823" y="20151"/>
                    <a:pt x="20840" y="19848"/>
                    <a:pt x="20858" y="19529"/>
                  </a:cubicBezTo>
                  <a:cubicBezTo>
                    <a:pt x="20876" y="19211"/>
                    <a:pt x="20892" y="18902"/>
                    <a:pt x="20907" y="18603"/>
                  </a:cubicBezTo>
                  <a:close/>
                  <a:moveTo>
                    <a:pt x="3686" y="18555"/>
                  </a:moveTo>
                  <a:lnTo>
                    <a:pt x="3718" y="18810"/>
                  </a:lnTo>
                  <a:cubicBezTo>
                    <a:pt x="3692" y="19241"/>
                    <a:pt x="3664" y="19691"/>
                    <a:pt x="3632" y="20159"/>
                  </a:cubicBezTo>
                  <a:cubicBezTo>
                    <a:pt x="3601" y="20628"/>
                    <a:pt x="3571" y="21049"/>
                    <a:pt x="3543" y="21424"/>
                  </a:cubicBezTo>
                  <a:lnTo>
                    <a:pt x="3504" y="21160"/>
                  </a:lnTo>
                  <a:cubicBezTo>
                    <a:pt x="3531" y="20836"/>
                    <a:pt x="3561" y="20436"/>
                    <a:pt x="3594" y="19962"/>
                  </a:cubicBezTo>
                  <a:cubicBezTo>
                    <a:pt x="3627" y="19489"/>
                    <a:pt x="3658" y="19019"/>
                    <a:pt x="3686" y="18555"/>
                  </a:cubicBezTo>
                  <a:close/>
                  <a:moveTo>
                    <a:pt x="16287" y="18371"/>
                  </a:moveTo>
                  <a:lnTo>
                    <a:pt x="16287" y="19826"/>
                  </a:lnTo>
                  <a:cubicBezTo>
                    <a:pt x="16317" y="19786"/>
                    <a:pt x="16348" y="19743"/>
                    <a:pt x="16380" y="19699"/>
                  </a:cubicBezTo>
                  <a:cubicBezTo>
                    <a:pt x="16412" y="19654"/>
                    <a:pt x="16446" y="19606"/>
                    <a:pt x="16479" y="19554"/>
                  </a:cubicBezTo>
                  <a:lnTo>
                    <a:pt x="16479" y="18371"/>
                  </a:lnTo>
                  <a:close/>
                  <a:moveTo>
                    <a:pt x="18951" y="18027"/>
                  </a:moveTo>
                  <a:lnTo>
                    <a:pt x="18998" y="18027"/>
                  </a:lnTo>
                  <a:lnTo>
                    <a:pt x="18998" y="18810"/>
                  </a:lnTo>
                  <a:cubicBezTo>
                    <a:pt x="19000" y="19091"/>
                    <a:pt x="18993" y="19392"/>
                    <a:pt x="18980" y="19712"/>
                  </a:cubicBezTo>
                  <a:cubicBezTo>
                    <a:pt x="18966" y="20032"/>
                    <a:pt x="18935" y="20350"/>
                    <a:pt x="18887" y="20664"/>
                  </a:cubicBezTo>
                  <a:cubicBezTo>
                    <a:pt x="18839" y="20978"/>
                    <a:pt x="18765" y="21266"/>
                    <a:pt x="18664" y="21528"/>
                  </a:cubicBezTo>
                  <a:cubicBezTo>
                    <a:pt x="18661" y="21482"/>
                    <a:pt x="18656" y="21429"/>
                    <a:pt x="18651" y="21369"/>
                  </a:cubicBezTo>
                  <a:cubicBezTo>
                    <a:pt x="18645" y="21310"/>
                    <a:pt x="18640" y="21259"/>
                    <a:pt x="18636" y="21216"/>
                  </a:cubicBezTo>
                  <a:cubicBezTo>
                    <a:pt x="18732" y="20983"/>
                    <a:pt x="18803" y="20726"/>
                    <a:pt x="18849" y="20445"/>
                  </a:cubicBezTo>
                  <a:cubicBezTo>
                    <a:pt x="18894" y="20163"/>
                    <a:pt x="18923" y="19880"/>
                    <a:pt x="18935" y="19595"/>
                  </a:cubicBezTo>
                  <a:cubicBezTo>
                    <a:pt x="18947" y="19310"/>
                    <a:pt x="18953" y="19046"/>
                    <a:pt x="18951" y="18802"/>
                  </a:cubicBezTo>
                  <a:close/>
                  <a:moveTo>
                    <a:pt x="19720" y="17995"/>
                  </a:moveTo>
                  <a:lnTo>
                    <a:pt x="20314" y="17995"/>
                  </a:lnTo>
                  <a:lnTo>
                    <a:pt x="20314" y="20185"/>
                  </a:lnTo>
                  <a:lnTo>
                    <a:pt x="20267" y="20185"/>
                  </a:lnTo>
                  <a:lnTo>
                    <a:pt x="20267" y="18355"/>
                  </a:lnTo>
                  <a:lnTo>
                    <a:pt x="19764" y="18355"/>
                  </a:lnTo>
                  <a:lnTo>
                    <a:pt x="19764" y="20225"/>
                  </a:lnTo>
                  <a:lnTo>
                    <a:pt x="19720" y="20225"/>
                  </a:lnTo>
                  <a:close/>
                  <a:moveTo>
                    <a:pt x="7614" y="17899"/>
                  </a:moveTo>
                  <a:lnTo>
                    <a:pt x="7647" y="18179"/>
                  </a:lnTo>
                  <a:cubicBezTo>
                    <a:pt x="7625" y="18231"/>
                    <a:pt x="7601" y="18279"/>
                    <a:pt x="7574" y="18324"/>
                  </a:cubicBezTo>
                  <a:cubicBezTo>
                    <a:pt x="7548" y="18369"/>
                    <a:pt x="7520" y="18411"/>
                    <a:pt x="7490" y="18451"/>
                  </a:cubicBezTo>
                  <a:lnTo>
                    <a:pt x="7490" y="19267"/>
                  </a:lnTo>
                  <a:lnTo>
                    <a:pt x="7775" y="19267"/>
                  </a:lnTo>
                  <a:lnTo>
                    <a:pt x="7775" y="19601"/>
                  </a:lnTo>
                  <a:lnTo>
                    <a:pt x="7543" y="19601"/>
                  </a:lnTo>
                  <a:cubicBezTo>
                    <a:pt x="7592" y="19852"/>
                    <a:pt x="7641" y="20112"/>
                    <a:pt x="7689" y="20383"/>
                  </a:cubicBezTo>
                  <a:cubicBezTo>
                    <a:pt x="7737" y="20653"/>
                    <a:pt x="7777" y="20893"/>
                    <a:pt x="7808" y="21104"/>
                  </a:cubicBezTo>
                  <a:lnTo>
                    <a:pt x="7778" y="21376"/>
                  </a:lnTo>
                  <a:cubicBezTo>
                    <a:pt x="7745" y="21143"/>
                    <a:pt x="7702" y="20875"/>
                    <a:pt x="7649" y="20572"/>
                  </a:cubicBezTo>
                  <a:cubicBezTo>
                    <a:pt x="7597" y="20270"/>
                    <a:pt x="7544" y="19986"/>
                    <a:pt x="7490" y="19721"/>
                  </a:cubicBezTo>
                  <a:lnTo>
                    <a:pt x="7490" y="21536"/>
                  </a:lnTo>
                  <a:lnTo>
                    <a:pt x="7445" y="21536"/>
                  </a:lnTo>
                  <a:lnTo>
                    <a:pt x="7445" y="19753"/>
                  </a:lnTo>
                  <a:cubicBezTo>
                    <a:pt x="7402" y="20122"/>
                    <a:pt x="7352" y="20456"/>
                    <a:pt x="7293" y="20754"/>
                  </a:cubicBezTo>
                  <a:cubicBezTo>
                    <a:pt x="7235" y="21053"/>
                    <a:pt x="7177" y="21287"/>
                    <a:pt x="7120" y="21456"/>
                  </a:cubicBezTo>
                  <a:cubicBezTo>
                    <a:pt x="7116" y="21406"/>
                    <a:pt x="7111" y="21353"/>
                    <a:pt x="7106" y="21297"/>
                  </a:cubicBezTo>
                  <a:cubicBezTo>
                    <a:pt x="7100" y="21240"/>
                    <a:pt x="7095" y="21189"/>
                    <a:pt x="7090" y="21144"/>
                  </a:cubicBezTo>
                  <a:cubicBezTo>
                    <a:pt x="7146" y="20999"/>
                    <a:pt x="7203" y="20790"/>
                    <a:pt x="7261" y="20516"/>
                  </a:cubicBezTo>
                  <a:cubicBezTo>
                    <a:pt x="7318" y="20243"/>
                    <a:pt x="7367" y="19938"/>
                    <a:pt x="7408" y="19601"/>
                  </a:cubicBezTo>
                  <a:lnTo>
                    <a:pt x="7167" y="19601"/>
                  </a:lnTo>
                  <a:lnTo>
                    <a:pt x="7167" y="19267"/>
                  </a:lnTo>
                  <a:lnTo>
                    <a:pt x="7445" y="19267"/>
                  </a:lnTo>
                  <a:lnTo>
                    <a:pt x="7445" y="18507"/>
                  </a:lnTo>
                  <a:cubicBezTo>
                    <a:pt x="7415" y="18535"/>
                    <a:pt x="7385" y="18562"/>
                    <a:pt x="7355" y="18589"/>
                  </a:cubicBezTo>
                  <a:cubicBezTo>
                    <a:pt x="7325" y="18615"/>
                    <a:pt x="7296" y="18638"/>
                    <a:pt x="7267" y="18659"/>
                  </a:cubicBezTo>
                  <a:cubicBezTo>
                    <a:pt x="7266" y="18617"/>
                    <a:pt x="7264" y="18569"/>
                    <a:pt x="7262" y="18515"/>
                  </a:cubicBezTo>
                  <a:cubicBezTo>
                    <a:pt x="7260" y="18461"/>
                    <a:pt x="7257" y="18413"/>
                    <a:pt x="7254" y="18371"/>
                  </a:cubicBezTo>
                  <a:cubicBezTo>
                    <a:pt x="7297" y="18336"/>
                    <a:pt x="7341" y="18295"/>
                    <a:pt x="7386" y="18247"/>
                  </a:cubicBezTo>
                  <a:cubicBezTo>
                    <a:pt x="7430" y="18199"/>
                    <a:pt x="7473" y="18146"/>
                    <a:pt x="7513" y="18087"/>
                  </a:cubicBezTo>
                  <a:cubicBezTo>
                    <a:pt x="7552" y="18029"/>
                    <a:pt x="7586" y="17966"/>
                    <a:pt x="7614" y="17899"/>
                  </a:cubicBezTo>
                  <a:close/>
                  <a:moveTo>
                    <a:pt x="14329" y="17659"/>
                  </a:moveTo>
                  <a:lnTo>
                    <a:pt x="14329" y="19458"/>
                  </a:lnTo>
                  <a:lnTo>
                    <a:pt x="14515" y="19458"/>
                  </a:lnTo>
                  <a:lnTo>
                    <a:pt x="14515" y="17659"/>
                  </a:lnTo>
                  <a:close/>
                  <a:moveTo>
                    <a:pt x="21172" y="17571"/>
                  </a:moveTo>
                  <a:lnTo>
                    <a:pt x="21172" y="18435"/>
                  </a:lnTo>
                  <a:lnTo>
                    <a:pt x="21504" y="18435"/>
                  </a:lnTo>
                  <a:lnTo>
                    <a:pt x="21504" y="17571"/>
                  </a:lnTo>
                  <a:close/>
                  <a:moveTo>
                    <a:pt x="1281" y="17548"/>
                  </a:moveTo>
                  <a:lnTo>
                    <a:pt x="1281" y="20145"/>
                  </a:lnTo>
                  <a:lnTo>
                    <a:pt x="1419" y="20145"/>
                  </a:lnTo>
                  <a:lnTo>
                    <a:pt x="1419" y="17548"/>
                  </a:lnTo>
                  <a:close/>
                  <a:moveTo>
                    <a:pt x="10712" y="17355"/>
                  </a:moveTo>
                  <a:lnTo>
                    <a:pt x="10712" y="18028"/>
                  </a:lnTo>
                  <a:lnTo>
                    <a:pt x="11186" y="18028"/>
                  </a:lnTo>
                  <a:lnTo>
                    <a:pt x="11186" y="17355"/>
                  </a:lnTo>
                  <a:close/>
                  <a:moveTo>
                    <a:pt x="14288" y="17316"/>
                  </a:moveTo>
                  <a:lnTo>
                    <a:pt x="14558" y="17316"/>
                  </a:lnTo>
                  <a:lnTo>
                    <a:pt x="14558" y="19809"/>
                  </a:lnTo>
                  <a:lnTo>
                    <a:pt x="14329" y="19809"/>
                  </a:lnTo>
                  <a:lnTo>
                    <a:pt x="14329" y="20385"/>
                  </a:lnTo>
                  <a:lnTo>
                    <a:pt x="14288" y="20385"/>
                  </a:lnTo>
                  <a:close/>
                  <a:moveTo>
                    <a:pt x="17891" y="17300"/>
                  </a:moveTo>
                  <a:lnTo>
                    <a:pt x="17936" y="17300"/>
                  </a:lnTo>
                  <a:lnTo>
                    <a:pt x="17936" y="20657"/>
                  </a:lnTo>
                  <a:cubicBezTo>
                    <a:pt x="17935" y="20766"/>
                    <a:pt x="17938" y="20841"/>
                    <a:pt x="17943" y="20881"/>
                  </a:cubicBezTo>
                  <a:cubicBezTo>
                    <a:pt x="17948" y="20920"/>
                    <a:pt x="17959" y="20939"/>
                    <a:pt x="17975" y="20937"/>
                  </a:cubicBezTo>
                  <a:lnTo>
                    <a:pt x="18092" y="20937"/>
                  </a:lnTo>
                  <a:cubicBezTo>
                    <a:pt x="18102" y="20941"/>
                    <a:pt x="18110" y="20912"/>
                    <a:pt x="18115" y="20850"/>
                  </a:cubicBezTo>
                  <a:cubicBezTo>
                    <a:pt x="18121" y="20788"/>
                    <a:pt x="18125" y="20668"/>
                    <a:pt x="18127" y="20490"/>
                  </a:cubicBezTo>
                  <a:cubicBezTo>
                    <a:pt x="18129" y="20312"/>
                    <a:pt x="18131" y="20051"/>
                    <a:pt x="18132" y="19706"/>
                  </a:cubicBezTo>
                  <a:cubicBezTo>
                    <a:pt x="18138" y="19742"/>
                    <a:pt x="18144" y="19775"/>
                    <a:pt x="18152" y="19805"/>
                  </a:cubicBezTo>
                  <a:cubicBezTo>
                    <a:pt x="18159" y="19834"/>
                    <a:pt x="18167" y="19857"/>
                    <a:pt x="18173" y="19874"/>
                  </a:cubicBezTo>
                  <a:cubicBezTo>
                    <a:pt x="18171" y="20422"/>
                    <a:pt x="18165" y="20799"/>
                    <a:pt x="18155" y="21005"/>
                  </a:cubicBezTo>
                  <a:cubicBezTo>
                    <a:pt x="18145" y="21210"/>
                    <a:pt x="18124" y="21307"/>
                    <a:pt x="18095" y="21296"/>
                  </a:cubicBezTo>
                  <a:lnTo>
                    <a:pt x="17971" y="21296"/>
                  </a:lnTo>
                  <a:cubicBezTo>
                    <a:pt x="17940" y="21302"/>
                    <a:pt x="17919" y="21259"/>
                    <a:pt x="17908" y="21168"/>
                  </a:cubicBezTo>
                  <a:cubicBezTo>
                    <a:pt x="17896" y="21078"/>
                    <a:pt x="17890" y="20907"/>
                    <a:pt x="17891" y="20657"/>
                  </a:cubicBezTo>
                  <a:close/>
                  <a:moveTo>
                    <a:pt x="13915" y="16820"/>
                  </a:moveTo>
                  <a:lnTo>
                    <a:pt x="14116" y="16820"/>
                  </a:lnTo>
                  <a:lnTo>
                    <a:pt x="14116" y="20369"/>
                  </a:lnTo>
                  <a:lnTo>
                    <a:pt x="14225" y="19746"/>
                  </a:lnTo>
                  <a:cubicBezTo>
                    <a:pt x="14227" y="19800"/>
                    <a:pt x="14229" y="19857"/>
                    <a:pt x="14232" y="19917"/>
                  </a:cubicBezTo>
                  <a:cubicBezTo>
                    <a:pt x="14235" y="19978"/>
                    <a:pt x="14237" y="20027"/>
                    <a:pt x="14240" y="20065"/>
                  </a:cubicBezTo>
                  <a:cubicBezTo>
                    <a:pt x="14189" y="20370"/>
                    <a:pt x="14151" y="20600"/>
                    <a:pt x="14125" y="20758"/>
                  </a:cubicBezTo>
                  <a:cubicBezTo>
                    <a:pt x="14100" y="20916"/>
                    <a:pt x="14082" y="21029"/>
                    <a:pt x="14072" y="21099"/>
                  </a:cubicBezTo>
                  <a:cubicBezTo>
                    <a:pt x="14062" y="21169"/>
                    <a:pt x="14055" y="21224"/>
                    <a:pt x="14051" y="21264"/>
                  </a:cubicBezTo>
                  <a:cubicBezTo>
                    <a:pt x="14048" y="21221"/>
                    <a:pt x="14044" y="21171"/>
                    <a:pt x="14039" y="21114"/>
                  </a:cubicBezTo>
                  <a:cubicBezTo>
                    <a:pt x="14033" y="21057"/>
                    <a:pt x="14028" y="21012"/>
                    <a:pt x="14023" y="20977"/>
                  </a:cubicBezTo>
                  <a:cubicBezTo>
                    <a:pt x="14033" y="20927"/>
                    <a:pt x="14043" y="20840"/>
                    <a:pt x="14054" y="20714"/>
                  </a:cubicBezTo>
                  <a:cubicBezTo>
                    <a:pt x="14065" y="20588"/>
                    <a:pt x="14071" y="20430"/>
                    <a:pt x="14072" y="20241"/>
                  </a:cubicBezTo>
                  <a:lnTo>
                    <a:pt x="14072" y="17196"/>
                  </a:lnTo>
                  <a:lnTo>
                    <a:pt x="13915" y="17196"/>
                  </a:lnTo>
                  <a:close/>
                  <a:moveTo>
                    <a:pt x="9640" y="16812"/>
                  </a:moveTo>
                  <a:lnTo>
                    <a:pt x="9640" y="18907"/>
                  </a:lnTo>
                  <a:lnTo>
                    <a:pt x="9909" y="18907"/>
                  </a:lnTo>
                  <a:lnTo>
                    <a:pt x="9909" y="16812"/>
                  </a:lnTo>
                  <a:close/>
                  <a:moveTo>
                    <a:pt x="16287" y="16692"/>
                  </a:moveTo>
                  <a:lnTo>
                    <a:pt x="16287" y="18019"/>
                  </a:lnTo>
                  <a:lnTo>
                    <a:pt x="16479" y="18019"/>
                  </a:lnTo>
                  <a:lnTo>
                    <a:pt x="16479" y="16692"/>
                  </a:lnTo>
                  <a:close/>
                  <a:moveTo>
                    <a:pt x="12803" y="16660"/>
                  </a:moveTo>
                  <a:lnTo>
                    <a:pt x="13006" y="16660"/>
                  </a:lnTo>
                  <a:lnTo>
                    <a:pt x="13006" y="17012"/>
                  </a:lnTo>
                  <a:lnTo>
                    <a:pt x="12922" y="17012"/>
                  </a:lnTo>
                  <a:lnTo>
                    <a:pt x="12922" y="18283"/>
                  </a:lnTo>
                  <a:lnTo>
                    <a:pt x="13033" y="18283"/>
                  </a:lnTo>
                  <a:lnTo>
                    <a:pt x="13033" y="18635"/>
                  </a:lnTo>
                  <a:lnTo>
                    <a:pt x="12922" y="18635"/>
                  </a:lnTo>
                  <a:lnTo>
                    <a:pt x="12922" y="20601"/>
                  </a:lnTo>
                  <a:lnTo>
                    <a:pt x="13026" y="20058"/>
                  </a:lnTo>
                  <a:cubicBezTo>
                    <a:pt x="13028" y="20104"/>
                    <a:pt x="13030" y="20157"/>
                    <a:pt x="13033" y="20215"/>
                  </a:cubicBezTo>
                  <a:cubicBezTo>
                    <a:pt x="13035" y="20272"/>
                    <a:pt x="13038" y="20319"/>
                    <a:pt x="13040" y="20353"/>
                  </a:cubicBezTo>
                  <a:cubicBezTo>
                    <a:pt x="12992" y="20618"/>
                    <a:pt x="12957" y="20819"/>
                    <a:pt x="12932" y="20957"/>
                  </a:cubicBezTo>
                  <a:cubicBezTo>
                    <a:pt x="12908" y="21095"/>
                    <a:pt x="12891" y="21195"/>
                    <a:pt x="12882" y="21257"/>
                  </a:cubicBezTo>
                  <a:cubicBezTo>
                    <a:pt x="12872" y="21319"/>
                    <a:pt x="12866" y="21370"/>
                    <a:pt x="12863" y="21408"/>
                  </a:cubicBezTo>
                  <a:lnTo>
                    <a:pt x="12863" y="21376"/>
                  </a:lnTo>
                  <a:cubicBezTo>
                    <a:pt x="12862" y="21391"/>
                    <a:pt x="12862" y="21401"/>
                    <a:pt x="12862" y="21408"/>
                  </a:cubicBezTo>
                  <a:cubicBezTo>
                    <a:pt x="12859" y="21366"/>
                    <a:pt x="12855" y="21318"/>
                    <a:pt x="12850" y="21266"/>
                  </a:cubicBezTo>
                  <a:cubicBezTo>
                    <a:pt x="12845" y="21214"/>
                    <a:pt x="12841" y="21171"/>
                    <a:pt x="12836" y="21137"/>
                  </a:cubicBezTo>
                  <a:cubicBezTo>
                    <a:pt x="12844" y="21089"/>
                    <a:pt x="12853" y="21005"/>
                    <a:pt x="12864" y="20887"/>
                  </a:cubicBezTo>
                  <a:cubicBezTo>
                    <a:pt x="12874" y="20769"/>
                    <a:pt x="12880" y="20618"/>
                    <a:pt x="12881" y="20433"/>
                  </a:cubicBezTo>
                  <a:lnTo>
                    <a:pt x="12881" y="18635"/>
                  </a:lnTo>
                  <a:lnTo>
                    <a:pt x="12764" y="18635"/>
                  </a:lnTo>
                  <a:lnTo>
                    <a:pt x="12764" y="18283"/>
                  </a:lnTo>
                  <a:lnTo>
                    <a:pt x="12881" y="18283"/>
                  </a:lnTo>
                  <a:lnTo>
                    <a:pt x="12881" y="17012"/>
                  </a:lnTo>
                  <a:lnTo>
                    <a:pt x="12803" y="17012"/>
                  </a:lnTo>
                  <a:close/>
                  <a:moveTo>
                    <a:pt x="3501" y="16564"/>
                  </a:moveTo>
                  <a:cubicBezTo>
                    <a:pt x="3531" y="16685"/>
                    <a:pt x="3562" y="16822"/>
                    <a:pt x="3595" y="16974"/>
                  </a:cubicBezTo>
                  <a:cubicBezTo>
                    <a:pt x="3628" y="17127"/>
                    <a:pt x="3654" y="17267"/>
                    <a:pt x="3674" y="17396"/>
                  </a:cubicBezTo>
                  <a:lnTo>
                    <a:pt x="3649" y="17715"/>
                  </a:lnTo>
                  <a:cubicBezTo>
                    <a:pt x="3629" y="17582"/>
                    <a:pt x="3602" y="17435"/>
                    <a:pt x="3570" y="17274"/>
                  </a:cubicBezTo>
                  <a:cubicBezTo>
                    <a:pt x="3538" y="17113"/>
                    <a:pt x="3506" y="16969"/>
                    <a:pt x="3475" y="16844"/>
                  </a:cubicBezTo>
                  <a:close/>
                  <a:moveTo>
                    <a:pt x="20759" y="16540"/>
                  </a:moveTo>
                  <a:cubicBezTo>
                    <a:pt x="20787" y="16665"/>
                    <a:pt x="20816" y="16805"/>
                    <a:pt x="20847" y="16958"/>
                  </a:cubicBezTo>
                  <a:cubicBezTo>
                    <a:pt x="20877" y="17112"/>
                    <a:pt x="20902" y="17247"/>
                    <a:pt x="20922" y="17364"/>
                  </a:cubicBezTo>
                  <a:lnTo>
                    <a:pt x="20896" y="17675"/>
                  </a:lnTo>
                  <a:cubicBezTo>
                    <a:pt x="20876" y="17550"/>
                    <a:pt x="20851" y="17405"/>
                    <a:pt x="20821" y="17242"/>
                  </a:cubicBezTo>
                  <a:cubicBezTo>
                    <a:pt x="20790" y="17078"/>
                    <a:pt x="20761" y="16930"/>
                    <a:pt x="20732" y="16796"/>
                  </a:cubicBezTo>
                  <a:close/>
                  <a:moveTo>
                    <a:pt x="9596" y="16453"/>
                  </a:moveTo>
                  <a:lnTo>
                    <a:pt x="9953" y="16453"/>
                  </a:lnTo>
                  <a:lnTo>
                    <a:pt x="9953" y="19258"/>
                  </a:lnTo>
                  <a:lnTo>
                    <a:pt x="9596" y="19258"/>
                  </a:lnTo>
                  <a:close/>
                  <a:moveTo>
                    <a:pt x="21172" y="16412"/>
                  </a:moveTo>
                  <a:lnTo>
                    <a:pt x="21172" y="17260"/>
                  </a:lnTo>
                  <a:lnTo>
                    <a:pt x="21504" y="17260"/>
                  </a:lnTo>
                  <a:lnTo>
                    <a:pt x="21504" y="16412"/>
                  </a:lnTo>
                  <a:close/>
                  <a:moveTo>
                    <a:pt x="13439" y="16412"/>
                  </a:moveTo>
                  <a:lnTo>
                    <a:pt x="13439" y="17164"/>
                  </a:lnTo>
                  <a:lnTo>
                    <a:pt x="13533" y="17164"/>
                  </a:lnTo>
                  <a:lnTo>
                    <a:pt x="13533" y="16412"/>
                  </a:lnTo>
                  <a:close/>
                  <a:moveTo>
                    <a:pt x="10712" y="16404"/>
                  </a:moveTo>
                  <a:lnTo>
                    <a:pt x="10712" y="17053"/>
                  </a:lnTo>
                  <a:lnTo>
                    <a:pt x="11186" y="17053"/>
                  </a:lnTo>
                  <a:lnTo>
                    <a:pt x="11186" y="16404"/>
                  </a:lnTo>
                  <a:close/>
                  <a:moveTo>
                    <a:pt x="19860" y="16389"/>
                  </a:moveTo>
                  <a:lnTo>
                    <a:pt x="19865" y="16732"/>
                  </a:lnTo>
                  <a:cubicBezTo>
                    <a:pt x="19818" y="16862"/>
                    <a:pt x="19771" y="16988"/>
                    <a:pt x="19725" y="17112"/>
                  </a:cubicBezTo>
                  <a:cubicBezTo>
                    <a:pt x="19679" y="17235"/>
                    <a:pt x="19637" y="17346"/>
                    <a:pt x="19600" y="17444"/>
                  </a:cubicBezTo>
                  <a:lnTo>
                    <a:pt x="19586" y="17084"/>
                  </a:lnTo>
                  <a:cubicBezTo>
                    <a:pt x="19621" y="16998"/>
                    <a:pt x="19662" y="16894"/>
                    <a:pt x="19710" y="16772"/>
                  </a:cubicBezTo>
                  <a:cubicBezTo>
                    <a:pt x="19757" y="16650"/>
                    <a:pt x="19807" y="16522"/>
                    <a:pt x="19860" y="16389"/>
                  </a:cubicBezTo>
                  <a:close/>
                  <a:moveTo>
                    <a:pt x="15720" y="16309"/>
                  </a:moveTo>
                  <a:cubicBezTo>
                    <a:pt x="15748" y="16446"/>
                    <a:pt x="15776" y="16607"/>
                    <a:pt x="15803" y="16790"/>
                  </a:cubicBezTo>
                  <a:cubicBezTo>
                    <a:pt x="15830" y="16974"/>
                    <a:pt x="15851" y="17146"/>
                    <a:pt x="15867" y="17308"/>
                  </a:cubicBezTo>
                  <a:lnTo>
                    <a:pt x="15835" y="17548"/>
                  </a:lnTo>
                  <a:cubicBezTo>
                    <a:pt x="15819" y="17386"/>
                    <a:pt x="15798" y="17211"/>
                    <a:pt x="15771" y="17023"/>
                  </a:cubicBezTo>
                  <a:cubicBezTo>
                    <a:pt x="15745" y="16835"/>
                    <a:pt x="15717" y="16666"/>
                    <a:pt x="15689" y="16516"/>
                  </a:cubicBezTo>
                  <a:close/>
                  <a:moveTo>
                    <a:pt x="15604" y="16197"/>
                  </a:moveTo>
                  <a:lnTo>
                    <a:pt x="15648" y="16197"/>
                  </a:lnTo>
                  <a:lnTo>
                    <a:pt x="15648" y="17340"/>
                  </a:lnTo>
                  <a:cubicBezTo>
                    <a:pt x="15648" y="17411"/>
                    <a:pt x="15648" y="17482"/>
                    <a:pt x="15648" y="17552"/>
                  </a:cubicBezTo>
                  <a:cubicBezTo>
                    <a:pt x="15648" y="17621"/>
                    <a:pt x="15648" y="17692"/>
                    <a:pt x="15647" y="17763"/>
                  </a:cubicBezTo>
                  <a:lnTo>
                    <a:pt x="15914" y="17763"/>
                  </a:lnTo>
                  <a:lnTo>
                    <a:pt x="15914" y="18123"/>
                  </a:lnTo>
                  <a:lnTo>
                    <a:pt x="15654" y="18123"/>
                  </a:lnTo>
                  <a:cubicBezTo>
                    <a:pt x="15676" y="18856"/>
                    <a:pt x="15709" y="19490"/>
                    <a:pt x="15753" y="20024"/>
                  </a:cubicBezTo>
                  <a:cubicBezTo>
                    <a:pt x="15797" y="20559"/>
                    <a:pt x="15853" y="20959"/>
                    <a:pt x="15921" y="21224"/>
                  </a:cubicBezTo>
                  <a:cubicBezTo>
                    <a:pt x="15915" y="21262"/>
                    <a:pt x="15909" y="21309"/>
                    <a:pt x="15903" y="21364"/>
                  </a:cubicBezTo>
                  <a:cubicBezTo>
                    <a:pt x="15898" y="21420"/>
                    <a:pt x="15893" y="21474"/>
                    <a:pt x="15889" y="21528"/>
                  </a:cubicBezTo>
                  <a:cubicBezTo>
                    <a:pt x="15828" y="21265"/>
                    <a:pt x="15775" y="20894"/>
                    <a:pt x="15733" y="20415"/>
                  </a:cubicBezTo>
                  <a:cubicBezTo>
                    <a:pt x="15691" y="19936"/>
                    <a:pt x="15657" y="19369"/>
                    <a:pt x="15633" y="18715"/>
                  </a:cubicBezTo>
                  <a:cubicBezTo>
                    <a:pt x="15621" y="19207"/>
                    <a:pt x="15596" y="19698"/>
                    <a:pt x="15557" y="20187"/>
                  </a:cubicBezTo>
                  <a:cubicBezTo>
                    <a:pt x="15518" y="20676"/>
                    <a:pt x="15458" y="21131"/>
                    <a:pt x="15378" y="21552"/>
                  </a:cubicBezTo>
                  <a:cubicBezTo>
                    <a:pt x="15374" y="21510"/>
                    <a:pt x="15368" y="21466"/>
                    <a:pt x="15362" y="21419"/>
                  </a:cubicBezTo>
                  <a:cubicBezTo>
                    <a:pt x="15356" y="21372"/>
                    <a:pt x="15350" y="21334"/>
                    <a:pt x="15343" y="21304"/>
                  </a:cubicBezTo>
                  <a:cubicBezTo>
                    <a:pt x="15405" y="20990"/>
                    <a:pt x="15454" y="20654"/>
                    <a:pt x="15489" y="20297"/>
                  </a:cubicBezTo>
                  <a:cubicBezTo>
                    <a:pt x="15525" y="19939"/>
                    <a:pt x="15551" y="19575"/>
                    <a:pt x="15568" y="19205"/>
                  </a:cubicBezTo>
                  <a:cubicBezTo>
                    <a:pt x="15585" y="18835"/>
                    <a:pt x="15595" y="18475"/>
                    <a:pt x="15600" y="18123"/>
                  </a:cubicBezTo>
                  <a:lnTo>
                    <a:pt x="15365" y="18123"/>
                  </a:lnTo>
                  <a:lnTo>
                    <a:pt x="15365" y="17763"/>
                  </a:lnTo>
                  <a:lnTo>
                    <a:pt x="15604" y="17763"/>
                  </a:lnTo>
                  <a:cubicBezTo>
                    <a:pt x="15604" y="17688"/>
                    <a:pt x="15604" y="17615"/>
                    <a:pt x="15604" y="17546"/>
                  </a:cubicBezTo>
                  <a:cubicBezTo>
                    <a:pt x="15604" y="17476"/>
                    <a:pt x="15604" y="17407"/>
                    <a:pt x="15604" y="17340"/>
                  </a:cubicBezTo>
                  <a:close/>
                  <a:moveTo>
                    <a:pt x="15150" y="16165"/>
                  </a:moveTo>
                  <a:cubicBezTo>
                    <a:pt x="15172" y="16293"/>
                    <a:pt x="15192" y="16424"/>
                    <a:pt x="15209" y="16558"/>
                  </a:cubicBezTo>
                  <a:cubicBezTo>
                    <a:pt x="15226" y="16693"/>
                    <a:pt x="15241" y="16828"/>
                    <a:pt x="15254" y="16964"/>
                  </a:cubicBezTo>
                  <a:cubicBezTo>
                    <a:pt x="15272" y="16856"/>
                    <a:pt x="15288" y="16746"/>
                    <a:pt x="15303" y="16634"/>
                  </a:cubicBezTo>
                  <a:cubicBezTo>
                    <a:pt x="15319" y="16522"/>
                    <a:pt x="15332" y="16409"/>
                    <a:pt x="15343" y="16293"/>
                  </a:cubicBezTo>
                  <a:lnTo>
                    <a:pt x="15380" y="16476"/>
                  </a:lnTo>
                  <a:cubicBezTo>
                    <a:pt x="15367" y="16608"/>
                    <a:pt x="15351" y="16738"/>
                    <a:pt x="15333" y="16866"/>
                  </a:cubicBezTo>
                  <a:cubicBezTo>
                    <a:pt x="15316" y="16994"/>
                    <a:pt x="15297" y="17120"/>
                    <a:pt x="15277" y="17244"/>
                  </a:cubicBezTo>
                  <a:cubicBezTo>
                    <a:pt x="15300" y="17572"/>
                    <a:pt x="15315" y="17907"/>
                    <a:pt x="15322" y="18250"/>
                  </a:cubicBezTo>
                  <a:cubicBezTo>
                    <a:pt x="15329" y="18593"/>
                    <a:pt x="15332" y="18942"/>
                    <a:pt x="15332" y="19298"/>
                  </a:cubicBezTo>
                  <a:cubicBezTo>
                    <a:pt x="15332" y="19763"/>
                    <a:pt x="15329" y="20162"/>
                    <a:pt x="15323" y="20494"/>
                  </a:cubicBezTo>
                  <a:cubicBezTo>
                    <a:pt x="15316" y="20826"/>
                    <a:pt x="15304" y="21083"/>
                    <a:pt x="15287" y="21264"/>
                  </a:cubicBezTo>
                  <a:cubicBezTo>
                    <a:pt x="15282" y="21317"/>
                    <a:pt x="15275" y="21360"/>
                    <a:pt x="15268" y="21394"/>
                  </a:cubicBezTo>
                  <a:cubicBezTo>
                    <a:pt x="15260" y="21429"/>
                    <a:pt x="15251" y="21452"/>
                    <a:pt x="15241" y="21464"/>
                  </a:cubicBezTo>
                  <a:cubicBezTo>
                    <a:pt x="15227" y="21484"/>
                    <a:pt x="15211" y="21495"/>
                    <a:pt x="15195" y="21497"/>
                  </a:cubicBezTo>
                  <a:cubicBezTo>
                    <a:pt x="15178" y="21500"/>
                    <a:pt x="15161" y="21497"/>
                    <a:pt x="15143" y="21488"/>
                  </a:cubicBezTo>
                  <a:cubicBezTo>
                    <a:pt x="15143" y="21431"/>
                    <a:pt x="15141" y="21370"/>
                    <a:pt x="15138" y="21305"/>
                  </a:cubicBezTo>
                  <a:cubicBezTo>
                    <a:pt x="15135" y="21241"/>
                    <a:pt x="15131" y="21182"/>
                    <a:pt x="15126" y="21128"/>
                  </a:cubicBezTo>
                  <a:cubicBezTo>
                    <a:pt x="15148" y="21140"/>
                    <a:pt x="15167" y="21146"/>
                    <a:pt x="15184" y="21146"/>
                  </a:cubicBezTo>
                  <a:cubicBezTo>
                    <a:pt x="15201" y="21146"/>
                    <a:pt x="15215" y="21140"/>
                    <a:pt x="15225" y="21128"/>
                  </a:cubicBezTo>
                  <a:cubicBezTo>
                    <a:pt x="15232" y="21125"/>
                    <a:pt x="15238" y="21112"/>
                    <a:pt x="15243" y="21091"/>
                  </a:cubicBezTo>
                  <a:cubicBezTo>
                    <a:pt x="15248" y="21071"/>
                    <a:pt x="15252" y="21040"/>
                    <a:pt x="15256" y="21001"/>
                  </a:cubicBezTo>
                  <a:cubicBezTo>
                    <a:pt x="15268" y="20873"/>
                    <a:pt x="15276" y="20662"/>
                    <a:pt x="15282" y="20366"/>
                  </a:cubicBezTo>
                  <a:cubicBezTo>
                    <a:pt x="15287" y="20070"/>
                    <a:pt x="15289" y="19709"/>
                    <a:pt x="15289" y="19282"/>
                  </a:cubicBezTo>
                  <a:cubicBezTo>
                    <a:pt x="15289" y="19124"/>
                    <a:pt x="15288" y="18961"/>
                    <a:pt x="15287" y="18794"/>
                  </a:cubicBezTo>
                  <a:cubicBezTo>
                    <a:pt x="15260" y="19055"/>
                    <a:pt x="15229" y="19303"/>
                    <a:pt x="15195" y="19538"/>
                  </a:cubicBezTo>
                  <a:cubicBezTo>
                    <a:pt x="15160" y="19773"/>
                    <a:pt x="15126" y="19964"/>
                    <a:pt x="15093" y="20113"/>
                  </a:cubicBezTo>
                  <a:cubicBezTo>
                    <a:pt x="15090" y="20067"/>
                    <a:pt x="15085" y="20016"/>
                    <a:pt x="15080" y="19958"/>
                  </a:cubicBezTo>
                  <a:cubicBezTo>
                    <a:pt x="15075" y="19901"/>
                    <a:pt x="15069" y="19852"/>
                    <a:pt x="15064" y="19810"/>
                  </a:cubicBezTo>
                  <a:cubicBezTo>
                    <a:pt x="15104" y="19666"/>
                    <a:pt x="15144" y="19462"/>
                    <a:pt x="15183" y="19196"/>
                  </a:cubicBezTo>
                  <a:cubicBezTo>
                    <a:pt x="15223" y="18931"/>
                    <a:pt x="15255" y="18650"/>
                    <a:pt x="15280" y="18355"/>
                  </a:cubicBezTo>
                  <a:cubicBezTo>
                    <a:pt x="15277" y="18199"/>
                    <a:pt x="15272" y="18047"/>
                    <a:pt x="15266" y="17897"/>
                  </a:cubicBezTo>
                  <a:cubicBezTo>
                    <a:pt x="15259" y="17748"/>
                    <a:pt x="15251" y="17599"/>
                    <a:pt x="15241" y="17452"/>
                  </a:cubicBezTo>
                  <a:cubicBezTo>
                    <a:pt x="15218" y="17576"/>
                    <a:pt x="15194" y="17695"/>
                    <a:pt x="15169" y="17808"/>
                  </a:cubicBezTo>
                  <a:cubicBezTo>
                    <a:pt x="15145" y="17922"/>
                    <a:pt x="15120" y="18027"/>
                    <a:pt x="15094" y="18123"/>
                  </a:cubicBezTo>
                  <a:cubicBezTo>
                    <a:pt x="15091" y="18086"/>
                    <a:pt x="15087" y="18045"/>
                    <a:pt x="15081" y="18000"/>
                  </a:cubicBezTo>
                  <a:cubicBezTo>
                    <a:pt x="15076" y="17956"/>
                    <a:pt x="15071" y="17917"/>
                    <a:pt x="15066" y="17883"/>
                  </a:cubicBezTo>
                  <a:cubicBezTo>
                    <a:pt x="15092" y="17783"/>
                    <a:pt x="15118" y="17674"/>
                    <a:pt x="15144" y="17556"/>
                  </a:cubicBezTo>
                  <a:cubicBezTo>
                    <a:pt x="15170" y="17437"/>
                    <a:pt x="15195" y="17312"/>
                    <a:pt x="15219" y="17180"/>
                  </a:cubicBezTo>
                  <a:cubicBezTo>
                    <a:pt x="15207" y="17040"/>
                    <a:pt x="15193" y="16902"/>
                    <a:pt x="15176" y="16767"/>
                  </a:cubicBezTo>
                  <a:cubicBezTo>
                    <a:pt x="15159" y="16632"/>
                    <a:pt x="15140" y="16501"/>
                    <a:pt x="15118" y="16373"/>
                  </a:cubicBezTo>
                  <a:close/>
                  <a:moveTo>
                    <a:pt x="10667" y="16093"/>
                  </a:moveTo>
                  <a:lnTo>
                    <a:pt x="11232" y="16093"/>
                  </a:lnTo>
                  <a:lnTo>
                    <a:pt x="11232" y="18338"/>
                  </a:lnTo>
                  <a:lnTo>
                    <a:pt x="10825" y="18338"/>
                  </a:lnTo>
                  <a:cubicBezTo>
                    <a:pt x="10818" y="18443"/>
                    <a:pt x="10809" y="18548"/>
                    <a:pt x="10800" y="18653"/>
                  </a:cubicBezTo>
                  <a:cubicBezTo>
                    <a:pt x="10791" y="18757"/>
                    <a:pt x="10781" y="18858"/>
                    <a:pt x="10771" y="18955"/>
                  </a:cubicBezTo>
                  <a:lnTo>
                    <a:pt x="11179" y="18955"/>
                  </a:lnTo>
                  <a:lnTo>
                    <a:pt x="11188" y="18931"/>
                  </a:lnTo>
                  <a:lnTo>
                    <a:pt x="11217" y="19106"/>
                  </a:lnTo>
                  <a:cubicBezTo>
                    <a:pt x="11191" y="19405"/>
                    <a:pt x="11158" y="19672"/>
                    <a:pt x="11120" y="19908"/>
                  </a:cubicBezTo>
                  <a:cubicBezTo>
                    <a:pt x="11081" y="20144"/>
                    <a:pt x="11039" y="20354"/>
                    <a:pt x="10991" y="20537"/>
                  </a:cubicBezTo>
                  <a:cubicBezTo>
                    <a:pt x="11046" y="20692"/>
                    <a:pt x="11105" y="20819"/>
                    <a:pt x="11168" y="20917"/>
                  </a:cubicBezTo>
                  <a:cubicBezTo>
                    <a:pt x="11231" y="21014"/>
                    <a:pt x="11296" y="21085"/>
                    <a:pt x="11363" y="21128"/>
                  </a:cubicBezTo>
                  <a:cubicBezTo>
                    <a:pt x="11358" y="21179"/>
                    <a:pt x="11353" y="21236"/>
                    <a:pt x="11348" y="21301"/>
                  </a:cubicBezTo>
                  <a:cubicBezTo>
                    <a:pt x="11344" y="21366"/>
                    <a:pt x="11340" y="21426"/>
                    <a:pt x="11336" y="21480"/>
                  </a:cubicBezTo>
                  <a:cubicBezTo>
                    <a:pt x="11264" y="21425"/>
                    <a:pt x="11194" y="21336"/>
                    <a:pt x="11126" y="21212"/>
                  </a:cubicBezTo>
                  <a:cubicBezTo>
                    <a:pt x="11058" y="21089"/>
                    <a:pt x="10995" y="20928"/>
                    <a:pt x="10937" y="20729"/>
                  </a:cubicBezTo>
                  <a:cubicBezTo>
                    <a:pt x="10870" y="20943"/>
                    <a:pt x="10801" y="21116"/>
                    <a:pt x="10728" y="21246"/>
                  </a:cubicBezTo>
                  <a:cubicBezTo>
                    <a:pt x="10655" y="21377"/>
                    <a:pt x="10583" y="21473"/>
                    <a:pt x="10512" y="21536"/>
                  </a:cubicBezTo>
                  <a:cubicBezTo>
                    <a:pt x="10510" y="21478"/>
                    <a:pt x="10507" y="21416"/>
                    <a:pt x="10504" y="21350"/>
                  </a:cubicBezTo>
                  <a:cubicBezTo>
                    <a:pt x="10500" y="21284"/>
                    <a:pt x="10496" y="21226"/>
                    <a:pt x="10493" y="21176"/>
                  </a:cubicBezTo>
                  <a:cubicBezTo>
                    <a:pt x="10558" y="21129"/>
                    <a:pt x="10624" y="21053"/>
                    <a:pt x="10691" y="20949"/>
                  </a:cubicBezTo>
                  <a:cubicBezTo>
                    <a:pt x="10757" y="20844"/>
                    <a:pt x="10821" y="20704"/>
                    <a:pt x="10882" y="20529"/>
                  </a:cubicBezTo>
                  <a:cubicBezTo>
                    <a:pt x="10848" y="20389"/>
                    <a:pt x="10816" y="20233"/>
                    <a:pt x="10787" y="20061"/>
                  </a:cubicBezTo>
                  <a:cubicBezTo>
                    <a:pt x="10757" y="19889"/>
                    <a:pt x="10731" y="19701"/>
                    <a:pt x="10709" y="19497"/>
                  </a:cubicBezTo>
                  <a:cubicBezTo>
                    <a:pt x="10689" y="19650"/>
                    <a:pt x="10668" y="19793"/>
                    <a:pt x="10647" y="19927"/>
                  </a:cubicBezTo>
                  <a:cubicBezTo>
                    <a:pt x="10626" y="20061"/>
                    <a:pt x="10605" y="20185"/>
                    <a:pt x="10584" y="20297"/>
                  </a:cubicBezTo>
                  <a:cubicBezTo>
                    <a:pt x="10580" y="20262"/>
                    <a:pt x="10575" y="20218"/>
                    <a:pt x="10569" y="20165"/>
                  </a:cubicBezTo>
                  <a:cubicBezTo>
                    <a:pt x="10562" y="20112"/>
                    <a:pt x="10556" y="20068"/>
                    <a:pt x="10550" y="20033"/>
                  </a:cubicBezTo>
                  <a:cubicBezTo>
                    <a:pt x="10593" y="19827"/>
                    <a:pt x="10635" y="19578"/>
                    <a:pt x="10674" y="19288"/>
                  </a:cubicBezTo>
                  <a:cubicBezTo>
                    <a:pt x="10714" y="18998"/>
                    <a:pt x="10747" y="18681"/>
                    <a:pt x="10775" y="18338"/>
                  </a:cubicBezTo>
                  <a:lnTo>
                    <a:pt x="10667" y="18338"/>
                  </a:lnTo>
                  <a:close/>
                  <a:moveTo>
                    <a:pt x="14245" y="16021"/>
                  </a:moveTo>
                  <a:lnTo>
                    <a:pt x="14613" y="16021"/>
                  </a:lnTo>
                  <a:lnTo>
                    <a:pt x="14613" y="16372"/>
                  </a:lnTo>
                  <a:lnTo>
                    <a:pt x="14245" y="16372"/>
                  </a:lnTo>
                  <a:close/>
                  <a:moveTo>
                    <a:pt x="3739" y="15829"/>
                  </a:moveTo>
                  <a:lnTo>
                    <a:pt x="4318" y="15829"/>
                  </a:lnTo>
                  <a:lnTo>
                    <a:pt x="4318" y="16197"/>
                  </a:lnTo>
                  <a:lnTo>
                    <a:pt x="4049" y="16197"/>
                  </a:lnTo>
                  <a:lnTo>
                    <a:pt x="4049" y="18219"/>
                  </a:lnTo>
                  <a:lnTo>
                    <a:pt x="4283" y="18219"/>
                  </a:lnTo>
                  <a:lnTo>
                    <a:pt x="4283" y="18587"/>
                  </a:lnTo>
                  <a:lnTo>
                    <a:pt x="4049" y="18587"/>
                  </a:lnTo>
                  <a:lnTo>
                    <a:pt x="4049" y="20897"/>
                  </a:lnTo>
                  <a:lnTo>
                    <a:pt x="4340" y="20897"/>
                  </a:lnTo>
                  <a:lnTo>
                    <a:pt x="4340" y="21264"/>
                  </a:lnTo>
                  <a:lnTo>
                    <a:pt x="3709" y="21264"/>
                  </a:lnTo>
                  <a:lnTo>
                    <a:pt x="3709" y="20897"/>
                  </a:lnTo>
                  <a:lnTo>
                    <a:pt x="4001" y="20897"/>
                  </a:lnTo>
                  <a:lnTo>
                    <a:pt x="4001" y="18587"/>
                  </a:lnTo>
                  <a:lnTo>
                    <a:pt x="3775" y="18587"/>
                  </a:lnTo>
                  <a:lnTo>
                    <a:pt x="3775" y="18219"/>
                  </a:lnTo>
                  <a:lnTo>
                    <a:pt x="4001" y="18219"/>
                  </a:lnTo>
                  <a:lnTo>
                    <a:pt x="4001" y="16197"/>
                  </a:lnTo>
                  <a:lnTo>
                    <a:pt x="3739" y="16197"/>
                  </a:lnTo>
                  <a:close/>
                  <a:moveTo>
                    <a:pt x="6227" y="15805"/>
                  </a:moveTo>
                  <a:lnTo>
                    <a:pt x="6227" y="17076"/>
                  </a:lnTo>
                  <a:lnTo>
                    <a:pt x="6306" y="17076"/>
                  </a:lnTo>
                  <a:cubicBezTo>
                    <a:pt x="6367" y="16684"/>
                    <a:pt x="6424" y="16261"/>
                    <a:pt x="6477" y="15805"/>
                  </a:cubicBezTo>
                  <a:close/>
                  <a:moveTo>
                    <a:pt x="16701" y="15597"/>
                  </a:moveTo>
                  <a:cubicBezTo>
                    <a:pt x="16712" y="16246"/>
                    <a:pt x="16727" y="16857"/>
                    <a:pt x="16746" y="17430"/>
                  </a:cubicBezTo>
                  <a:cubicBezTo>
                    <a:pt x="16764" y="18002"/>
                    <a:pt x="16787" y="18529"/>
                    <a:pt x="16814" y="19010"/>
                  </a:cubicBezTo>
                  <a:cubicBezTo>
                    <a:pt x="16845" y="18542"/>
                    <a:pt x="16872" y="18023"/>
                    <a:pt x="16895" y="17454"/>
                  </a:cubicBezTo>
                  <a:cubicBezTo>
                    <a:pt x="16918" y="16884"/>
                    <a:pt x="16936" y="16265"/>
                    <a:pt x="16949" y="15597"/>
                  </a:cubicBezTo>
                  <a:close/>
                  <a:moveTo>
                    <a:pt x="13439" y="15309"/>
                  </a:moveTo>
                  <a:lnTo>
                    <a:pt x="13439" y="16085"/>
                  </a:lnTo>
                  <a:lnTo>
                    <a:pt x="13533" y="16085"/>
                  </a:lnTo>
                  <a:lnTo>
                    <a:pt x="13533" y="15309"/>
                  </a:lnTo>
                  <a:close/>
                  <a:moveTo>
                    <a:pt x="21313" y="15213"/>
                  </a:moveTo>
                  <a:lnTo>
                    <a:pt x="21362" y="15317"/>
                  </a:lnTo>
                  <a:cubicBezTo>
                    <a:pt x="21356" y="15447"/>
                    <a:pt x="21350" y="15578"/>
                    <a:pt x="21344" y="15710"/>
                  </a:cubicBezTo>
                  <a:cubicBezTo>
                    <a:pt x="21338" y="15843"/>
                    <a:pt x="21332" y="15968"/>
                    <a:pt x="21326" y="16085"/>
                  </a:cubicBezTo>
                  <a:lnTo>
                    <a:pt x="21548" y="16085"/>
                  </a:lnTo>
                  <a:lnTo>
                    <a:pt x="21548" y="18762"/>
                  </a:lnTo>
                  <a:lnTo>
                    <a:pt x="21356" y="18762"/>
                  </a:lnTo>
                  <a:lnTo>
                    <a:pt x="21356" y="21073"/>
                  </a:lnTo>
                  <a:cubicBezTo>
                    <a:pt x="21356" y="21187"/>
                    <a:pt x="21354" y="21274"/>
                    <a:pt x="21350" y="21335"/>
                  </a:cubicBezTo>
                  <a:cubicBezTo>
                    <a:pt x="21347" y="21396"/>
                    <a:pt x="21340" y="21442"/>
                    <a:pt x="21329" y="21472"/>
                  </a:cubicBezTo>
                  <a:cubicBezTo>
                    <a:pt x="21319" y="21503"/>
                    <a:pt x="21303" y="21521"/>
                    <a:pt x="21282" y="21527"/>
                  </a:cubicBezTo>
                  <a:cubicBezTo>
                    <a:pt x="21262" y="21532"/>
                    <a:pt x="21235" y="21533"/>
                    <a:pt x="21202" y="21528"/>
                  </a:cubicBezTo>
                  <a:cubicBezTo>
                    <a:pt x="21201" y="21478"/>
                    <a:pt x="21199" y="21423"/>
                    <a:pt x="21196" y="21363"/>
                  </a:cubicBezTo>
                  <a:cubicBezTo>
                    <a:pt x="21194" y="21303"/>
                    <a:pt x="21191" y="21246"/>
                    <a:pt x="21188" y="21193"/>
                  </a:cubicBezTo>
                  <a:cubicBezTo>
                    <a:pt x="21215" y="21200"/>
                    <a:pt x="21238" y="21204"/>
                    <a:pt x="21257" y="21203"/>
                  </a:cubicBezTo>
                  <a:cubicBezTo>
                    <a:pt x="21276" y="21202"/>
                    <a:pt x="21289" y="21202"/>
                    <a:pt x="21295" y="21201"/>
                  </a:cubicBezTo>
                  <a:cubicBezTo>
                    <a:pt x="21302" y="21198"/>
                    <a:pt x="21306" y="21186"/>
                    <a:pt x="21309" y="21167"/>
                  </a:cubicBezTo>
                  <a:cubicBezTo>
                    <a:pt x="21311" y="21148"/>
                    <a:pt x="21312" y="21116"/>
                    <a:pt x="21312" y="21073"/>
                  </a:cubicBezTo>
                  <a:lnTo>
                    <a:pt x="21312" y="18762"/>
                  </a:lnTo>
                  <a:lnTo>
                    <a:pt x="21129" y="18762"/>
                  </a:lnTo>
                  <a:lnTo>
                    <a:pt x="21129" y="16085"/>
                  </a:lnTo>
                  <a:lnTo>
                    <a:pt x="21284" y="16085"/>
                  </a:lnTo>
                  <a:cubicBezTo>
                    <a:pt x="21289" y="15949"/>
                    <a:pt x="21294" y="15802"/>
                    <a:pt x="21300" y="15643"/>
                  </a:cubicBezTo>
                  <a:cubicBezTo>
                    <a:pt x="21305" y="15485"/>
                    <a:pt x="21310" y="15342"/>
                    <a:pt x="21313" y="15213"/>
                  </a:cubicBezTo>
                  <a:close/>
                  <a:moveTo>
                    <a:pt x="16969" y="15206"/>
                  </a:moveTo>
                  <a:lnTo>
                    <a:pt x="16998" y="15278"/>
                  </a:lnTo>
                  <a:cubicBezTo>
                    <a:pt x="16984" y="16121"/>
                    <a:pt x="16963" y="16886"/>
                    <a:pt x="16936" y="17575"/>
                  </a:cubicBezTo>
                  <a:cubicBezTo>
                    <a:pt x="16909" y="18263"/>
                    <a:pt x="16877" y="18875"/>
                    <a:pt x="16839" y="19410"/>
                  </a:cubicBezTo>
                  <a:cubicBezTo>
                    <a:pt x="16864" y="19787"/>
                    <a:pt x="16893" y="20124"/>
                    <a:pt x="16926" y="20421"/>
                  </a:cubicBezTo>
                  <a:cubicBezTo>
                    <a:pt x="16959" y="20718"/>
                    <a:pt x="16996" y="20967"/>
                    <a:pt x="17037" y="21168"/>
                  </a:cubicBezTo>
                  <a:cubicBezTo>
                    <a:pt x="17031" y="21206"/>
                    <a:pt x="17025" y="21251"/>
                    <a:pt x="17019" y="21304"/>
                  </a:cubicBezTo>
                  <a:cubicBezTo>
                    <a:pt x="17013" y="21358"/>
                    <a:pt x="17008" y="21411"/>
                    <a:pt x="17004" y="21464"/>
                  </a:cubicBezTo>
                  <a:cubicBezTo>
                    <a:pt x="16964" y="21260"/>
                    <a:pt x="16929" y="21017"/>
                    <a:pt x="16897" y="20733"/>
                  </a:cubicBezTo>
                  <a:cubicBezTo>
                    <a:pt x="16866" y="20449"/>
                    <a:pt x="16837" y="20125"/>
                    <a:pt x="16812" y="19762"/>
                  </a:cubicBezTo>
                  <a:cubicBezTo>
                    <a:pt x="16783" y="20137"/>
                    <a:pt x="16751" y="20473"/>
                    <a:pt x="16718" y="20768"/>
                  </a:cubicBezTo>
                  <a:cubicBezTo>
                    <a:pt x="16684" y="21063"/>
                    <a:pt x="16649" y="21316"/>
                    <a:pt x="16613" y="21528"/>
                  </a:cubicBezTo>
                  <a:cubicBezTo>
                    <a:pt x="16609" y="21478"/>
                    <a:pt x="16604" y="21424"/>
                    <a:pt x="16599" y="21368"/>
                  </a:cubicBezTo>
                  <a:cubicBezTo>
                    <a:pt x="16593" y="21312"/>
                    <a:pt x="16588" y="21267"/>
                    <a:pt x="16582" y="21232"/>
                  </a:cubicBezTo>
                  <a:cubicBezTo>
                    <a:pt x="16620" y="21028"/>
                    <a:pt x="16656" y="20770"/>
                    <a:pt x="16690" y="20459"/>
                  </a:cubicBezTo>
                  <a:cubicBezTo>
                    <a:pt x="16725" y="20148"/>
                    <a:pt x="16757" y="19791"/>
                    <a:pt x="16787" y="19386"/>
                  </a:cubicBezTo>
                  <a:cubicBezTo>
                    <a:pt x="16757" y="18865"/>
                    <a:pt x="16731" y="18286"/>
                    <a:pt x="16710" y="17650"/>
                  </a:cubicBezTo>
                  <a:cubicBezTo>
                    <a:pt x="16689" y="17015"/>
                    <a:pt x="16672" y="16330"/>
                    <a:pt x="16659" y="15597"/>
                  </a:cubicBezTo>
                  <a:lnTo>
                    <a:pt x="16602" y="15597"/>
                  </a:lnTo>
                  <a:lnTo>
                    <a:pt x="16602" y="15230"/>
                  </a:lnTo>
                  <a:lnTo>
                    <a:pt x="16962" y="15230"/>
                  </a:lnTo>
                  <a:close/>
                  <a:moveTo>
                    <a:pt x="16287" y="15054"/>
                  </a:moveTo>
                  <a:lnTo>
                    <a:pt x="16287" y="16349"/>
                  </a:lnTo>
                  <a:lnTo>
                    <a:pt x="16479" y="16349"/>
                  </a:lnTo>
                  <a:lnTo>
                    <a:pt x="16479" y="15054"/>
                  </a:lnTo>
                  <a:close/>
                  <a:moveTo>
                    <a:pt x="367" y="15054"/>
                  </a:moveTo>
                  <a:lnTo>
                    <a:pt x="819" y="15054"/>
                  </a:lnTo>
                  <a:lnTo>
                    <a:pt x="819" y="21536"/>
                  </a:lnTo>
                  <a:lnTo>
                    <a:pt x="774" y="21536"/>
                  </a:lnTo>
                  <a:lnTo>
                    <a:pt x="774" y="20865"/>
                  </a:lnTo>
                  <a:lnTo>
                    <a:pt x="360" y="20865"/>
                  </a:lnTo>
                  <a:lnTo>
                    <a:pt x="360" y="20497"/>
                  </a:lnTo>
                  <a:lnTo>
                    <a:pt x="774" y="20497"/>
                  </a:lnTo>
                  <a:lnTo>
                    <a:pt x="774" y="17995"/>
                  </a:lnTo>
                  <a:lnTo>
                    <a:pt x="390" y="17995"/>
                  </a:lnTo>
                  <a:lnTo>
                    <a:pt x="390" y="17620"/>
                  </a:lnTo>
                  <a:lnTo>
                    <a:pt x="774" y="17620"/>
                  </a:lnTo>
                  <a:lnTo>
                    <a:pt x="774" y="15413"/>
                  </a:lnTo>
                  <a:lnTo>
                    <a:pt x="367" y="15413"/>
                  </a:lnTo>
                  <a:close/>
                  <a:moveTo>
                    <a:pt x="9431" y="15029"/>
                  </a:moveTo>
                  <a:lnTo>
                    <a:pt x="9431" y="20721"/>
                  </a:lnTo>
                  <a:lnTo>
                    <a:pt x="10121" y="20721"/>
                  </a:lnTo>
                  <a:lnTo>
                    <a:pt x="10121" y="15029"/>
                  </a:lnTo>
                  <a:close/>
                  <a:moveTo>
                    <a:pt x="13051" y="14910"/>
                  </a:moveTo>
                  <a:lnTo>
                    <a:pt x="13234" y="14910"/>
                  </a:lnTo>
                  <a:cubicBezTo>
                    <a:pt x="13216" y="15287"/>
                    <a:pt x="13197" y="15685"/>
                    <a:pt x="13176" y="16104"/>
                  </a:cubicBezTo>
                  <a:cubicBezTo>
                    <a:pt x="13154" y="16522"/>
                    <a:pt x="13134" y="16902"/>
                    <a:pt x="13115" y="17244"/>
                  </a:cubicBezTo>
                  <a:lnTo>
                    <a:pt x="13206" y="17244"/>
                  </a:lnTo>
                  <a:lnTo>
                    <a:pt x="13215" y="17236"/>
                  </a:lnTo>
                  <a:lnTo>
                    <a:pt x="13239" y="17300"/>
                  </a:lnTo>
                  <a:cubicBezTo>
                    <a:pt x="13233" y="17842"/>
                    <a:pt x="13224" y="18334"/>
                    <a:pt x="13212" y="18774"/>
                  </a:cubicBezTo>
                  <a:cubicBezTo>
                    <a:pt x="13201" y="19213"/>
                    <a:pt x="13186" y="19607"/>
                    <a:pt x="13170" y="19954"/>
                  </a:cubicBezTo>
                  <a:cubicBezTo>
                    <a:pt x="13212" y="20421"/>
                    <a:pt x="13262" y="20733"/>
                    <a:pt x="13319" y="20889"/>
                  </a:cubicBezTo>
                  <a:cubicBezTo>
                    <a:pt x="13377" y="21045"/>
                    <a:pt x="13437" y="21117"/>
                    <a:pt x="13501" y="21105"/>
                  </a:cubicBezTo>
                  <a:lnTo>
                    <a:pt x="13625" y="21105"/>
                  </a:lnTo>
                  <a:cubicBezTo>
                    <a:pt x="13622" y="21152"/>
                    <a:pt x="13618" y="21208"/>
                    <a:pt x="13615" y="21273"/>
                  </a:cubicBezTo>
                  <a:cubicBezTo>
                    <a:pt x="13612" y="21339"/>
                    <a:pt x="13610" y="21397"/>
                    <a:pt x="13608" y="21448"/>
                  </a:cubicBezTo>
                  <a:lnTo>
                    <a:pt x="13498" y="21448"/>
                  </a:lnTo>
                  <a:cubicBezTo>
                    <a:pt x="13430" y="21460"/>
                    <a:pt x="13366" y="21388"/>
                    <a:pt x="13307" y="21232"/>
                  </a:cubicBezTo>
                  <a:cubicBezTo>
                    <a:pt x="13247" y="21076"/>
                    <a:pt x="13195" y="20765"/>
                    <a:pt x="13150" y="20297"/>
                  </a:cubicBezTo>
                  <a:cubicBezTo>
                    <a:pt x="13134" y="20565"/>
                    <a:pt x="13116" y="20800"/>
                    <a:pt x="13096" y="21002"/>
                  </a:cubicBezTo>
                  <a:cubicBezTo>
                    <a:pt x="13077" y="21204"/>
                    <a:pt x="13055" y="21377"/>
                    <a:pt x="13032" y="21520"/>
                  </a:cubicBezTo>
                  <a:cubicBezTo>
                    <a:pt x="13028" y="21477"/>
                    <a:pt x="13023" y="21431"/>
                    <a:pt x="13017" y="21381"/>
                  </a:cubicBezTo>
                  <a:cubicBezTo>
                    <a:pt x="13011" y="21331"/>
                    <a:pt x="13005" y="21295"/>
                    <a:pt x="13000" y="21272"/>
                  </a:cubicBezTo>
                  <a:cubicBezTo>
                    <a:pt x="13025" y="21121"/>
                    <a:pt x="13047" y="20938"/>
                    <a:pt x="13068" y="20724"/>
                  </a:cubicBezTo>
                  <a:cubicBezTo>
                    <a:pt x="13088" y="20510"/>
                    <a:pt x="13107" y="20261"/>
                    <a:pt x="13123" y="19978"/>
                  </a:cubicBezTo>
                  <a:cubicBezTo>
                    <a:pt x="13109" y="19786"/>
                    <a:pt x="13096" y="19570"/>
                    <a:pt x="13084" y="19328"/>
                  </a:cubicBezTo>
                  <a:cubicBezTo>
                    <a:pt x="13072" y="19087"/>
                    <a:pt x="13061" y="18818"/>
                    <a:pt x="13052" y="18523"/>
                  </a:cubicBezTo>
                  <a:lnTo>
                    <a:pt x="13087" y="18395"/>
                  </a:lnTo>
                  <a:cubicBezTo>
                    <a:pt x="13094" y="18630"/>
                    <a:pt x="13103" y="18847"/>
                    <a:pt x="13112" y="19045"/>
                  </a:cubicBezTo>
                  <a:cubicBezTo>
                    <a:pt x="13121" y="19244"/>
                    <a:pt x="13131" y="19427"/>
                    <a:pt x="13141" y="19594"/>
                  </a:cubicBezTo>
                  <a:cubicBezTo>
                    <a:pt x="13154" y="19318"/>
                    <a:pt x="13165" y="19012"/>
                    <a:pt x="13174" y="18677"/>
                  </a:cubicBezTo>
                  <a:cubicBezTo>
                    <a:pt x="13182" y="18341"/>
                    <a:pt x="13189" y="17975"/>
                    <a:pt x="13195" y="17580"/>
                  </a:cubicBezTo>
                  <a:lnTo>
                    <a:pt x="13053" y="17580"/>
                  </a:lnTo>
                  <a:cubicBezTo>
                    <a:pt x="13072" y="17273"/>
                    <a:pt x="13091" y="16909"/>
                    <a:pt x="13113" y="16489"/>
                  </a:cubicBezTo>
                  <a:cubicBezTo>
                    <a:pt x="13134" y="16068"/>
                    <a:pt x="13154" y="15656"/>
                    <a:pt x="13173" y="15254"/>
                  </a:cubicBezTo>
                  <a:lnTo>
                    <a:pt x="13051" y="15254"/>
                  </a:lnTo>
                  <a:close/>
                  <a:moveTo>
                    <a:pt x="1893" y="14775"/>
                  </a:moveTo>
                  <a:lnTo>
                    <a:pt x="1924" y="14814"/>
                  </a:lnTo>
                  <a:cubicBezTo>
                    <a:pt x="1921" y="15080"/>
                    <a:pt x="1918" y="15383"/>
                    <a:pt x="1914" y="15724"/>
                  </a:cubicBezTo>
                  <a:cubicBezTo>
                    <a:pt x="1910" y="16065"/>
                    <a:pt x="1905" y="16416"/>
                    <a:pt x="1900" y="16776"/>
                  </a:cubicBezTo>
                  <a:cubicBezTo>
                    <a:pt x="1895" y="17137"/>
                    <a:pt x="1890" y="17479"/>
                    <a:pt x="1885" y="17804"/>
                  </a:cubicBezTo>
                  <a:lnTo>
                    <a:pt x="2011" y="17804"/>
                  </a:lnTo>
                  <a:cubicBezTo>
                    <a:pt x="2011" y="17809"/>
                    <a:pt x="2011" y="17835"/>
                    <a:pt x="2010" y="17884"/>
                  </a:cubicBezTo>
                  <a:cubicBezTo>
                    <a:pt x="2010" y="17932"/>
                    <a:pt x="2009" y="17975"/>
                    <a:pt x="2009" y="18011"/>
                  </a:cubicBezTo>
                  <a:cubicBezTo>
                    <a:pt x="2001" y="18731"/>
                    <a:pt x="1994" y="19315"/>
                    <a:pt x="1986" y="19763"/>
                  </a:cubicBezTo>
                  <a:cubicBezTo>
                    <a:pt x="1978" y="20212"/>
                    <a:pt x="1969" y="20556"/>
                    <a:pt x="1960" y="20796"/>
                  </a:cubicBezTo>
                  <a:cubicBezTo>
                    <a:pt x="1951" y="21036"/>
                    <a:pt x="1941" y="21203"/>
                    <a:pt x="1930" y="21296"/>
                  </a:cubicBezTo>
                  <a:cubicBezTo>
                    <a:pt x="1922" y="21359"/>
                    <a:pt x="1913" y="21405"/>
                    <a:pt x="1904" y="21433"/>
                  </a:cubicBezTo>
                  <a:cubicBezTo>
                    <a:pt x="1895" y="21461"/>
                    <a:pt x="1884" y="21476"/>
                    <a:pt x="1871" y="21480"/>
                  </a:cubicBezTo>
                  <a:cubicBezTo>
                    <a:pt x="1859" y="21487"/>
                    <a:pt x="1843" y="21490"/>
                    <a:pt x="1823" y="21487"/>
                  </a:cubicBezTo>
                  <a:cubicBezTo>
                    <a:pt x="1803" y="21483"/>
                    <a:pt x="1780" y="21476"/>
                    <a:pt x="1756" y="21464"/>
                  </a:cubicBezTo>
                  <a:cubicBezTo>
                    <a:pt x="1756" y="21406"/>
                    <a:pt x="1755" y="21344"/>
                    <a:pt x="1752" y="21277"/>
                  </a:cubicBezTo>
                  <a:cubicBezTo>
                    <a:pt x="1750" y="21211"/>
                    <a:pt x="1748" y="21151"/>
                    <a:pt x="1744" y="21097"/>
                  </a:cubicBezTo>
                  <a:cubicBezTo>
                    <a:pt x="1769" y="21120"/>
                    <a:pt x="1791" y="21134"/>
                    <a:pt x="1812" y="21139"/>
                  </a:cubicBezTo>
                  <a:cubicBezTo>
                    <a:pt x="1832" y="21144"/>
                    <a:pt x="1847" y="21146"/>
                    <a:pt x="1856" y="21145"/>
                  </a:cubicBezTo>
                  <a:cubicBezTo>
                    <a:pt x="1865" y="21146"/>
                    <a:pt x="1872" y="21140"/>
                    <a:pt x="1878" y="21128"/>
                  </a:cubicBezTo>
                  <a:cubicBezTo>
                    <a:pt x="1883" y="21116"/>
                    <a:pt x="1888" y="21092"/>
                    <a:pt x="1893" y="21057"/>
                  </a:cubicBezTo>
                  <a:cubicBezTo>
                    <a:pt x="1902" y="20984"/>
                    <a:pt x="1911" y="20841"/>
                    <a:pt x="1919" y="20628"/>
                  </a:cubicBezTo>
                  <a:cubicBezTo>
                    <a:pt x="1927" y="20415"/>
                    <a:pt x="1935" y="20108"/>
                    <a:pt x="1942" y="19708"/>
                  </a:cubicBezTo>
                  <a:cubicBezTo>
                    <a:pt x="1949" y="19308"/>
                    <a:pt x="1956" y="18790"/>
                    <a:pt x="1962" y="18155"/>
                  </a:cubicBezTo>
                  <a:lnTo>
                    <a:pt x="1574" y="18155"/>
                  </a:lnTo>
                  <a:lnTo>
                    <a:pt x="1574" y="18147"/>
                  </a:lnTo>
                  <a:lnTo>
                    <a:pt x="1562" y="18147"/>
                  </a:lnTo>
                  <a:cubicBezTo>
                    <a:pt x="1566" y="17940"/>
                    <a:pt x="1569" y="17700"/>
                    <a:pt x="1573" y="17426"/>
                  </a:cubicBezTo>
                  <a:cubicBezTo>
                    <a:pt x="1577" y="17153"/>
                    <a:pt x="1581" y="16871"/>
                    <a:pt x="1584" y="16581"/>
                  </a:cubicBezTo>
                  <a:cubicBezTo>
                    <a:pt x="1587" y="16292"/>
                    <a:pt x="1590" y="16020"/>
                    <a:pt x="1592" y="15765"/>
                  </a:cubicBezTo>
                  <a:lnTo>
                    <a:pt x="1634" y="15797"/>
                  </a:lnTo>
                  <a:cubicBezTo>
                    <a:pt x="1631" y="16117"/>
                    <a:pt x="1628" y="16456"/>
                    <a:pt x="1623" y="16815"/>
                  </a:cubicBezTo>
                  <a:cubicBezTo>
                    <a:pt x="1619" y="17174"/>
                    <a:pt x="1615" y="17504"/>
                    <a:pt x="1610" y="17804"/>
                  </a:cubicBezTo>
                  <a:lnTo>
                    <a:pt x="1841" y="17804"/>
                  </a:lnTo>
                  <a:cubicBezTo>
                    <a:pt x="1846" y="17520"/>
                    <a:pt x="1850" y="17219"/>
                    <a:pt x="1854" y="16901"/>
                  </a:cubicBezTo>
                  <a:cubicBezTo>
                    <a:pt x="1859" y="16583"/>
                    <a:pt x="1863" y="16272"/>
                    <a:pt x="1867" y="15969"/>
                  </a:cubicBezTo>
                  <a:cubicBezTo>
                    <a:pt x="1871" y="15667"/>
                    <a:pt x="1874" y="15396"/>
                    <a:pt x="1876" y="15157"/>
                  </a:cubicBezTo>
                  <a:lnTo>
                    <a:pt x="1546" y="15157"/>
                  </a:lnTo>
                  <a:lnTo>
                    <a:pt x="1546" y="14798"/>
                  </a:lnTo>
                  <a:lnTo>
                    <a:pt x="1885" y="14798"/>
                  </a:lnTo>
                  <a:close/>
                  <a:moveTo>
                    <a:pt x="1175" y="14758"/>
                  </a:moveTo>
                  <a:lnTo>
                    <a:pt x="1492" y="14758"/>
                  </a:lnTo>
                  <a:lnTo>
                    <a:pt x="1492" y="15118"/>
                  </a:lnTo>
                  <a:lnTo>
                    <a:pt x="1346" y="15118"/>
                  </a:lnTo>
                  <a:cubicBezTo>
                    <a:pt x="1338" y="15487"/>
                    <a:pt x="1328" y="15846"/>
                    <a:pt x="1317" y="16196"/>
                  </a:cubicBezTo>
                  <a:cubicBezTo>
                    <a:pt x="1307" y="16546"/>
                    <a:pt x="1294" y="16879"/>
                    <a:pt x="1281" y="17196"/>
                  </a:cubicBezTo>
                  <a:lnTo>
                    <a:pt x="1461" y="17196"/>
                  </a:lnTo>
                  <a:lnTo>
                    <a:pt x="1461" y="20497"/>
                  </a:lnTo>
                  <a:lnTo>
                    <a:pt x="1281" y="20497"/>
                  </a:lnTo>
                  <a:lnTo>
                    <a:pt x="1281" y="21177"/>
                  </a:lnTo>
                  <a:lnTo>
                    <a:pt x="1240" y="21177"/>
                  </a:lnTo>
                  <a:lnTo>
                    <a:pt x="1240" y="18011"/>
                  </a:lnTo>
                  <a:cubicBezTo>
                    <a:pt x="1222" y="18305"/>
                    <a:pt x="1203" y="18572"/>
                    <a:pt x="1182" y="18811"/>
                  </a:cubicBezTo>
                  <a:cubicBezTo>
                    <a:pt x="1180" y="18766"/>
                    <a:pt x="1176" y="18709"/>
                    <a:pt x="1171" y="18638"/>
                  </a:cubicBezTo>
                  <a:cubicBezTo>
                    <a:pt x="1166" y="18566"/>
                    <a:pt x="1161" y="18507"/>
                    <a:pt x="1156" y="18458"/>
                  </a:cubicBezTo>
                  <a:cubicBezTo>
                    <a:pt x="1191" y="18052"/>
                    <a:pt x="1221" y="17560"/>
                    <a:pt x="1245" y="16983"/>
                  </a:cubicBezTo>
                  <a:cubicBezTo>
                    <a:pt x="1268" y="16406"/>
                    <a:pt x="1287" y="15784"/>
                    <a:pt x="1301" y="15118"/>
                  </a:cubicBezTo>
                  <a:lnTo>
                    <a:pt x="1175" y="15118"/>
                  </a:lnTo>
                  <a:close/>
                  <a:moveTo>
                    <a:pt x="14218" y="14719"/>
                  </a:moveTo>
                  <a:lnTo>
                    <a:pt x="14738" y="14719"/>
                  </a:lnTo>
                  <a:lnTo>
                    <a:pt x="14738" y="20953"/>
                  </a:lnTo>
                  <a:cubicBezTo>
                    <a:pt x="14738" y="21102"/>
                    <a:pt x="14736" y="21215"/>
                    <a:pt x="14730" y="21291"/>
                  </a:cubicBezTo>
                  <a:cubicBezTo>
                    <a:pt x="14725" y="21368"/>
                    <a:pt x="14716" y="21423"/>
                    <a:pt x="14704" y="21456"/>
                  </a:cubicBezTo>
                  <a:cubicBezTo>
                    <a:pt x="14691" y="21491"/>
                    <a:pt x="14673" y="21512"/>
                    <a:pt x="14648" y="21519"/>
                  </a:cubicBezTo>
                  <a:cubicBezTo>
                    <a:pt x="14623" y="21527"/>
                    <a:pt x="14592" y="21530"/>
                    <a:pt x="14554" y="21528"/>
                  </a:cubicBezTo>
                  <a:cubicBezTo>
                    <a:pt x="14552" y="21473"/>
                    <a:pt x="14550" y="21409"/>
                    <a:pt x="14547" y="21335"/>
                  </a:cubicBezTo>
                  <a:cubicBezTo>
                    <a:pt x="14544" y="21261"/>
                    <a:pt x="14541" y="21195"/>
                    <a:pt x="14537" y="21136"/>
                  </a:cubicBezTo>
                  <a:cubicBezTo>
                    <a:pt x="14569" y="21144"/>
                    <a:pt x="14597" y="21147"/>
                    <a:pt x="14622" y="21145"/>
                  </a:cubicBezTo>
                  <a:cubicBezTo>
                    <a:pt x="14646" y="21144"/>
                    <a:pt x="14663" y="21141"/>
                    <a:pt x="14672" y="21136"/>
                  </a:cubicBezTo>
                  <a:cubicBezTo>
                    <a:pt x="14680" y="21134"/>
                    <a:pt x="14686" y="21119"/>
                    <a:pt x="14690" y="21091"/>
                  </a:cubicBezTo>
                  <a:cubicBezTo>
                    <a:pt x="14693" y="21064"/>
                    <a:pt x="14695" y="21015"/>
                    <a:pt x="14695" y="20945"/>
                  </a:cubicBezTo>
                  <a:lnTo>
                    <a:pt x="14695" y="15077"/>
                  </a:lnTo>
                  <a:lnTo>
                    <a:pt x="14218" y="15077"/>
                  </a:lnTo>
                  <a:close/>
                  <a:moveTo>
                    <a:pt x="16172" y="14694"/>
                  </a:moveTo>
                  <a:lnTo>
                    <a:pt x="16601" y="14694"/>
                  </a:lnTo>
                  <a:lnTo>
                    <a:pt x="16601" y="15054"/>
                  </a:lnTo>
                  <a:lnTo>
                    <a:pt x="16524" y="15054"/>
                  </a:lnTo>
                  <a:lnTo>
                    <a:pt x="16524" y="19490"/>
                  </a:lnTo>
                  <a:lnTo>
                    <a:pt x="16608" y="19362"/>
                  </a:lnTo>
                  <a:lnTo>
                    <a:pt x="16611" y="19706"/>
                  </a:lnTo>
                  <a:lnTo>
                    <a:pt x="16524" y="19842"/>
                  </a:lnTo>
                  <a:lnTo>
                    <a:pt x="16524" y="21520"/>
                  </a:lnTo>
                  <a:lnTo>
                    <a:pt x="16479" y="21520"/>
                  </a:lnTo>
                  <a:lnTo>
                    <a:pt x="16479" y="19913"/>
                  </a:lnTo>
                  <a:cubicBezTo>
                    <a:pt x="16423" y="20001"/>
                    <a:pt x="16369" y="20083"/>
                    <a:pt x="16317" y="20159"/>
                  </a:cubicBezTo>
                  <a:cubicBezTo>
                    <a:pt x="16266" y="20235"/>
                    <a:pt x="16218" y="20305"/>
                    <a:pt x="16175" y="20369"/>
                  </a:cubicBezTo>
                  <a:lnTo>
                    <a:pt x="16165" y="19993"/>
                  </a:lnTo>
                  <a:lnTo>
                    <a:pt x="16242" y="19889"/>
                  </a:lnTo>
                  <a:lnTo>
                    <a:pt x="16242" y="15054"/>
                  </a:lnTo>
                  <a:lnTo>
                    <a:pt x="16172" y="15054"/>
                  </a:lnTo>
                  <a:close/>
                  <a:moveTo>
                    <a:pt x="21016" y="14663"/>
                  </a:moveTo>
                  <a:lnTo>
                    <a:pt x="21590" y="14663"/>
                  </a:lnTo>
                  <a:lnTo>
                    <a:pt x="21590" y="15021"/>
                  </a:lnTo>
                  <a:lnTo>
                    <a:pt x="21060" y="15021"/>
                  </a:lnTo>
                  <a:lnTo>
                    <a:pt x="21060" y="16844"/>
                  </a:lnTo>
                  <a:cubicBezTo>
                    <a:pt x="21061" y="17309"/>
                    <a:pt x="21058" y="17814"/>
                    <a:pt x="21052" y="18359"/>
                  </a:cubicBezTo>
                  <a:cubicBezTo>
                    <a:pt x="21046" y="18903"/>
                    <a:pt x="21034" y="19445"/>
                    <a:pt x="21016" y="19985"/>
                  </a:cubicBezTo>
                  <a:cubicBezTo>
                    <a:pt x="20998" y="20524"/>
                    <a:pt x="20970" y="21020"/>
                    <a:pt x="20934" y="21472"/>
                  </a:cubicBezTo>
                  <a:cubicBezTo>
                    <a:pt x="20929" y="21438"/>
                    <a:pt x="20923" y="21402"/>
                    <a:pt x="20916" y="21364"/>
                  </a:cubicBezTo>
                  <a:cubicBezTo>
                    <a:pt x="20908" y="21326"/>
                    <a:pt x="20902" y="21298"/>
                    <a:pt x="20896" y="21281"/>
                  </a:cubicBezTo>
                  <a:cubicBezTo>
                    <a:pt x="20932" y="20837"/>
                    <a:pt x="20959" y="20358"/>
                    <a:pt x="20976" y="19841"/>
                  </a:cubicBezTo>
                  <a:cubicBezTo>
                    <a:pt x="20993" y="19324"/>
                    <a:pt x="21004" y="18807"/>
                    <a:pt x="21009" y="18289"/>
                  </a:cubicBezTo>
                  <a:cubicBezTo>
                    <a:pt x="21014" y="17772"/>
                    <a:pt x="21016" y="17290"/>
                    <a:pt x="21016" y="16844"/>
                  </a:cubicBezTo>
                  <a:close/>
                  <a:moveTo>
                    <a:pt x="9385" y="14647"/>
                  </a:moveTo>
                  <a:lnTo>
                    <a:pt x="10168" y="14647"/>
                  </a:lnTo>
                  <a:lnTo>
                    <a:pt x="10168" y="21520"/>
                  </a:lnTo>
                  <a:lnTo>
                    <a:pt x="10121" y="21520"/>
                  </a:lnTo>
                  <a:lnTo>
                    <a:pt x="10121" y="21088"/>
                  </a:lnTo>
                  <a:lnTo>
                    <a:pt x="9431" y="21088"/>
                  </a:lnTo>
                  <a:lnTo>
                    <a:pt x="9431" y="21520"/>
                  </a:lnTo>
                  <a:lnTo>
                    <a:pt x="9385" y="21520"/>
                  </a:lnTo>
                  <a:close/>
                  <a:moveTo>
                    <a:pt x="19649" y="14630"/>
                  </a:moveTo>
                  <a:cubicBezTo>
                    <a:pt x="19686" y="14735"/>
                    <a:pt x="19723" y="14861"/>
                    <a:pt x="19760" y="15011"/>
                  </a:cubicBezTo>
                  <a:cubicBezTo>
                    <a:pt x="19798" y="15160"/>
                    <a:pt x="19828" y="15305"/>
                    <a:pt x="19852" y="15445"/>
                  </a:cubicBezTo>
                  <a:lnTo>
                    <a:pt x="19827" y="15765"/>
                  </a:lnTo>
                  <a:cubicBezTo>
                    <a:pt x="19804" y="15617"/>
                    <a:pt x="19774" y="15464"/>
                    <a:pt x="19736" y="15307"/>
                  </a:cubicBezTo>
                  <a:cubicBezTo>
                    <a:pt x="19699" y="15149"/>
                    <a:pt x="19661" y="15014"/>
                    <a:pt x="19624" y="14902"/>
                  </a:cubicBezTo>
                  <a:close/>
                  <a:moveTo>
                    <a:pt x="14009" y="14591"/>
                  </a:moveTo>
                  <a:cubicBezTo>
                    <a:pt x="14036" y="14777"/>
                    <a:pt x="14063" y="14979"/>
                    <a:pt x="14090" y="15198"/>
                  </a:cubicBezTo>
                  <a:cubicBezTo>
                    <a:pt x="14117" y="15416"/>
                    <a:pt x="14138" y="15611"/>
                    <a:pt x="14154" y="15781"/>
                  </a:cubicBezTo>
                  <a:lnTo>
                    <a:pt x="14123" y="16061"/>
                  </a:lnTo>
                  <a:cubicBezTo>
                    <a:pt x="14108" y="15890"/>
                    <a:pt x="14087" y="15691"/>
                    <a:pt x="14060" y="15464"/>
                  </a:cubicBezTo>
                  <a:cubicBezTo>
                    <a:pt x="14034" y="15238"/>
                    <a:pt x="14007" y="15029"/>
                    <a:pt x="13980" y="14838"/>
                  </a:cubicBezTo>
                  <a:close/>
                  <a:moveTo>
                    <a:pt x="17976" y="14518"/>
                  </a:moveTo>
                  <a:cubicBezTo>
                    <a:pt x="18000" y="14705"/>
                    <a:pt x="18025" y="14907"/>
                    <a:pt x="18050" y="15125"/>
                  </a:cubicBezTo>
                  <a:cubicBezTo>
                    <a:pt x="18075" y="15342"/>
                    <a:pt x="18094" y="15534"/>
                    <a:pt x="18109" y="15701"/>
                  </a:cubicBezTo>
                  <a:lnTo>
                    <a:pt x="18077" y="15925"/>
                  </a:lnTo>
                  <a:cubicBezTo>
                    <a:pt x="18062" y="15754"/>
                    <a:pt x="18042" y="15555"/>
                    <a:pt x="18018" y="15329"/>
                  </a:cubicBezTo>
                  <a:cubicBezTo>
                    <a:pt x="17993" y="15102"/>
                    <a:pt x="17968" y="14893"/>
                    <a:pt x="17943" y="14702"/>
                  </a:cubicBezTo>
                  <a:close/>
                  <a:moveTo>
                    <a:pt x="20806" y="14399"/>
                  </a:moveTo>
                  <a:cubicBezTo>
                    <a:pt x="20834" y="14537"/>
                    <a:pt x="20863" y="14688"/>
                    <a:pt x="20893" y="14854"/>
                  </a:cubicBezTo>
                  <a:cubicBezTo>
                    <a:pt x="20923" y="15020"/>
                    <a:pt x="20948" y="15163"/>
                    <a:pt x="20967" y="15285"/>
                  </a:cubicBezTo>
                  <a:lnTo>
                    <a:pt x="20939" y="15597"/>
                  </a:lnTo>
                  <a:cubicBezTo>
                    <a:pt x="20920" y="15463"/>
                    <a:pt x="20896" y="15309"/>
                    <a:pt x="20866" y="15135"/>
                  </a:cubicBezTo>
                  <a:cubicBezTo>
                    <a:pt x="20836" y="14960"/>
                    <a:pt x="20807" y="14800"/>
                    <a:pt x="20779" y="14655"/>
                  </a:cubicBezTo>
                  <a:close/>
                  <a:moveTo>
                    <a:pt x="11871" y="14398"/>
                  </a:moveTo>
                  <a:cubicBezTo>
                    <a:pt x="11891" y="14610"/>
                    <a:pt x="11910" y="14838"/>
                    <a:pt x="11928" y="15085"/>
                  </a:cubicBezTo>
                  <a:cubicBezTo>
                    <a:pt x="11946" y="15331"/>
                    <a:pt x="11960" y="15550"/>
                    <a:pt x="11969" y="15741"/>
                  </a:cubicBezTo>
                  <a:lnTo>
                    <a:pt x="11929" y="15933"/>
                  </a:lnTo>
                  <a:cubicBezTo>
                    <a:pt x="11920" y="15734"/>
                    <a:pt x="11906" y="15510"/>
                    <a:pt x="11889" y="15262"/>
                  </a:cubicBezTo>
                  <a:cubicBezTo>
                    <a:pt x="11871" y="15013"/>
                    <a:pt x="11853" y="14781"/>
                    <a:pt x="11833" y="14566"/>
                  </a:cubicBezTo>
                  <a:close/>
                  <a:moveTo>
                    <a:pt x="2538" y="14398"/>
                  </a:moveTo>
                  <a:cubicBezTo>
                    <a:pt x="2559" y="14610"/>
                    <a:pt x="2578" y="14838"/>
                    <a:pt x="2596" y="15085"/>
                  </a:cubicBezTo>
                  <a:cubicBezTo>
                    <a:pt x="2614" y="15331"/>
                    <a:pt x="2627" y="15550"/>
                    <a:pt x="2637" y="15741"/>
                  </a:cubicBezTo>
                  <a:lnTo>
                    <a:pt x="2597" y="15933"/>
                  </a:lnTo>
                  <a:cubicBezTo>
                    <a:pt x="2587" y="15734"/>
                    <a:pt x="2574" y="15510"/>
                    <a:pt x="2557" y="15262"/>
                  </a:cubicBezTo>
                  <a:cubicBezTo>
                    <a:pt x="2539" y="15013"/>
                    <a:pt x="2521" y="14781"/>
                    <a:pt x="2501" y="14566"/>
                  </a:cubicBezTo>
                  <a:close/>
                  <a:moveTo>
                    <a:pt x="19235" y="14382"/>
                  </a:moveTo>
                  <a:lnTo>
                    <a:pt x="19273" y="14694"/>
                  </a:lnTo>
                  <a:cubicBezTo>
                    <a:pt x="19236" y="14758"/>
                    <a:pt x="19195" y="14818"/>
                    <a:pt x="19149" y="14874"/>
                  </a:cubicBezTo>
                  <a:cubicBezTo>
                    <a:pt x="19103" y="14930"/>
                    <a:pt x="19055" y="14982"/>
                    <a:pt x="19003" y="15030"/>
                  </a:cubicBezTo>
                  <a:cubicBezTo>
                    <a:pt x="19001" y="15182"/>
                    <a:pt x="18999" y="15343"/>
                    <a:pt x="18997" y="15510"/>
                  </a:cubicBezTo>
                  <a:cubicBezTo>
                    <a:pt x="18994" y="15678"/>
                    <a:pt x="18992" y="15848"/>
                    <a:pt x="18990" y="16021"/>
                  </a:cubicBezTo>
                  <a:lnTo>
                    <a:pt x="19332" y="16021"/>
                  </a:lnTo>
                  <a:lnTo>
                    <a:pt x="19332" y="16381"/>
                  </a:lnTo>
                  <a:lnTo>
                    <a:pt x="18984" y="16381"/>
                  </a:lnTo>
                  <a:cubicBezTo>
                    <a:pt x="18981" y="16549"/>
                    <a:pt x="18979" y="16711"/>
                    <a:pt x="18976" y="16867"/>
                  </a:cubicBezTo>
                  <a:cubicBezTo>
                    <a:pt x="18974" y="17023"/>
                    <a:pt x="18971" y="17167"/>
                    <a:pt x="18969" y="17300"/>
                  </a:cubicBezTo>
                  <a:lnTo>
                    <a:pt x="19249" y="17300"/>
                  </a:lnTo>
                  <a:lnTo>
                    <a:pt x="19249" y="20033"/>
                  </a:lnTo>
                  <a:lnTo>
                    <a:pt x="19202" y="20033"/>
                  </a:lnTo>
                  <a:lnTo>
                    <a:pt x="19202" y="17659"/>
                  </a:lnTo>
                  <a:lnTo>
                    <a:pt x="18752" y="17659"/>
                  </a:lnTo>
                  <a:lnTo>
                    <a:pt x="18752" y="20017"/>
                  </a:lnTo>
                  <a:lnTo>
                    <a:pt x="18706" y="20017"/>
                  </a:lnTo>
                  <a:lnTo>
                    <a:pt x="18706" y="17300"/>
                  </a:lnTo>
                  <a:lnTo>
                    <a:pt x="18924" y="17300"/>
                  </a:lnTo>
                  <a:cubicBezTo>
                    <a:pt x="18926" y="17167"/>
                    <a:pt x="18929" y="17023"/>
                    <a:pt x="18931" y="16867"/>
                  </a:cubicBezTo>
                  <a:cubicBezTo>
                    <a:pt x="18934" y="16711"/>
                    <a:pt x="18936" y="16549"/>
                    <a:pt x="18938" y="16381"/>
                  </a:cubicBezTo>
                  <a:lnTo>
                    <a:pt x="18623" y="16381"/>
                  </a:lnTo>
                  <a:lnTo>
                    <a:pt x="18623" y="16021"/>
                  </a:lnTo>
                  <a:lnTo>
                    <a:pt x="18943" y="16021"/>
                  </a:lnTo>
                  <a:cubicBezTo>
                    <a:pt x="18945" y="15856"/>
                    <a:pt x="18947" y="15692"/>
                    <a:pt x="18949" y="15529"/>
                  </a:cubicBezTo>
                  <a:cubicBezTo>
                    <a:pt x="18951" y="15366"/>
                    <a:pt x="18953" y="15211"/>
                    <a:pt x="18954" y="15062"/>
                  </a:cubicBezTo>
                  <a:cubicBezTo>
                    <a:pt x="18899" y="15102"/>
                    <a:pt x="18843" y="15138"/>
                    <a:pt x="18786" y="15169"/>
                  </a:cubicBezTo>
                  <a:cubicBezTo>
                    <a:pt x="18729" y="15200"/>
                    <a:pt x="18673" y="15225"/>
                    <a:pt x="18619" y="15246"/>
                  </a:cubicBezTo>
                  <a:lnTo>
                    <a:pt x="18619" y="17132"/>
                  </a:lnTo>
                  <a:cubicBezTo>
                    <a:pt x="18619" y="17560"/>
                    <a:pt x="18617" y="18027"/>
                    <a:pt x="18612" y="18533"/>
                  </a:cubicBezTo>
                  <a:cubicBezTo>
                    <a:pt x="18607" y="19039"/>
                    <a:pt x="18597" y="19544"/>
                    <a:pt x="18582" y="20047"/>
                  </a:cubicBezTo>
                  <a:cubicBezTo>
                    <a:pt x="18567" y="20551"/>
                    <a:pt x="18544" y="21012"/>
                    <a:pt x="18513" y="21432"/>
                  </a:cubicBezTo>
                  <a:cubicBezTo>
                    <a:pt x="18509" y="21402"/>
                    <a:pt x="18503" y="21367"/>
                    <a:pt x="18495" y="21327"/>
                  </a:cubicBezTo>
                  <a:cubicBezTo>
                    <a:pt x="18487" y="21288"/>
                    <a:pt x="18480" y="21259"/>
                    <a:pt x="18475" y="21240"/>
                  </a:cubicBezTo>
                  <a:cubicBezTo>
                    <a:pt x="18504" y="20830"/>
                    <a:pt x="18526" y="20385"/>
                    <a:pt x="18541" y="19905"/>
                  </a:cubicBezTo>
                  <a:cubicBezTo>
                    <a:pt x="18555" y="19426"/>
                    <a:pt x="18564" y="18946"/>
                    <a:pt x="18568" y="18467"/>
                  </a:cubicBezTo>
                  <a:cubicBezTo>
                    <a:pt x="18572" y="17988"/>
                    <a:pt x="18574" y="17543"/>
                    <a:pt x="18574" y="17132"/>
                  </a:cubicBezTo>
                  <a:lnTo>
                    <a:pt x="18574" y="14926"/>
                  </a:lnTo>
                  <a:cubicBezTo>
                    <a:pt x="18651" y="14899"/>
                    <a:pt x="18732" y="14861"/>
                    <a:pt x="18814" y="14812"/>
                  </a:cubicBezTo>
                  <a:cubicBezTo>
                    <a:pt x="18897" y="14762"/>
                    <a:pt x="18976" y="14701"/>
                    <a:pt x="19050" y="14630"/>
                  </a:cubicBezTo>
                  <a:cubicBezTo>
                    <a:pt x="19123" y="14558"/>
                    <a:pt x="19185" y="14476"/>
                    <a:pt x="19235" y="14382"/>
                  </a:cubicBezTo>
                  <a:close/>
                  <a:moveTo>
                    <a:pt x="3548" y="14382"/>
                  </a:moveTo>
                  <a:cubicBezTo>
                    <a:pt x="3580" y="14503"/>
                    <a:pt x="3613" y="14641"/>
                    <a:pt x="3647" y="14798"/>
                  </a:cubicBezTo>
                  <a:cubicBezTo>
                    <a:pt x="3681" y="14954"/>
                    <a:pt x="3709" y="15101"/>
                    <a:pt x="3730" y="15238"/>
                  </a:cubicBezTo>
                  <a:lnTo>
                    <a:pt x="3704" y="15557"/>
                  </a:lnTo>
                  <a:cubicBezTo>
                    <a:pt x="3683" y="15416"/>
                    <a:pt x="3655" y="15263"/>
                    <a:pt x="3622" y="15097"/>
                  </a:cubicBezTo>
                  <a:cubicBezTo>
                    <a:pt x="3588" y="14931"/>
                    <a:pt x="3555" y="14783"/>
                    <a:pt x="3523" y="14654"/>
                  </a:cubicBezTo>
                  <a:close/>
                  <a:moveTo>
                    <a:pt x="17787" y="14374"/>
                  </a:moveTo>
                  <a:lnTo>
                    <a:pt x="17832" y="14374"/>
                  </a:lnTo>
                  <a:cubicBezTo>
                    <a:pt x="17832" y="14675"/>
                    <a:pt x="17831" y="14979"/>
                    <a:pt x="17831" y="15288"/>
                  </a:cubicBezTo>
                  <a:cubicBezTo>
                    <a:pt x="17830" y="15596"/>
                    <a:pt x="17829" y="15904"/>
                    <a:pt x="17827" y="16213"/>
                  </a:cubicBezTo>
                  <a:lnTo>
                    <a:pt x="18178" y="16213"/>
                  </a:lnTo>
                  <a:lnTo>
                    <a:pt x="18178" y="16588"/>
                  </a:lnTo>
                  <a:lnTo>
                    <a:pt x="17824" y="16588"/>
                  </a:lnTo>
                  <a:cubicBezTo>
                    <a:pt x="17819" y="17246"/>
                    <a:pt x="17808" y="17880"/>
                    <a:pt x="17793" y="18492"/>
                  </a:cubicBezTo>
                  <a:cubicBezTo>
                    <a:pt x="17777" y="19104"/>
                    <a:pt x="17752" y="19665"/>
                    <a:pt x="17719" y="20176"/>
                  </a:cubicBezTo>
                  <a:cubicBezTo>
                    <a:pt x="17686" y="20686"/>
                    <a:pt x="17641" y="21118"/>
                    <a:pt x="17584" y="21472"/>
                  </a:cubicBezTo>
                  <a:cubicBezTo>
                    <a:pt x="17580" y="21427"/>
                    <a:pt x="17575" y="21381"/>
                    <a:pt x="17568" y="21335"/>
                  </a:cubicBezTo>
                  <a:cubicBezTo>
                    <a:pt x="17562" y="21289"/>
                    <a:pt x="17556" y="21249"/>
                    <a:pt x="17551" y="21216"/>
                  </a:cubicBezTo>
                  <a:cubicBezTo>
                    <a:pt x="17605" y="20887"/>
                    <a:pt x="17648" y="20480"/>
                    <a:pt x="17680" y="19995"/>
                  </a:cubicBezTo>
                  <a:cubicBezTo>
                    <a:pt x="17712" y="19511"/>
                    <a:pt x="17735" y="18978"/>
                    <a:pt x="17750" y="18396"/>
                  </a:cubicBezTo>
                  <a:cubicBezTo>
                    <a:pt x="17765" y="17814"/>
                    <a:pt x="17775" y="17211"/>
                    <a:pt x="17779" y="16588"/>
                  </a:cubicBezTo>
                  <a:lnTo>
                    <a:pt x="17553" y="16588"/>
                  </a:lnTo>
                  <a:lnTo>
                    <a:pt x="17553" y="16213"/>
                  </a:lnTo>
                  <a:lnTo>
                    <a:pt x="17782" y="16213"/>
                  </a:lnTo>
                  <a:cubicBezTo>
                    <a:pt x="17784" y="15904"/>
                    <a:pt x="17785" y="15594"/>
                    <a:pt x="17786" y="15285"/>
                  </a:cubicBezTo>
                  <a:cubicBezTo>
                    <a:pt x="17787" y="14975"/>
                    <a:pt x="17787" y="14671"/>
                    <a:pt x="17787" y="14374"/>
                  </a:cubicBezTo>
                  <a:close/>
                  <a:moveTo>
                    <a:pt x="12297" y="14326"/>
                  </a:moveTo>
                  <a:lnTo>
                    <a:pt x="12344" y="14486"/>
                  </a:lnTo>
                  <a:cubicBezTo>
                    <a:pt x="12328" y="14743"/>
                    <a:pt x="12310" y="15009"/>
                    <a:pt x="12291" y="15283"/>
                  </a:cubicBezTo>
                  <a:cubicBezTo>
                    <a:pt x="12272" y="15556"/>
                    <a:pt x="12253" y="15808"/>
                    <a:pt x="12234" y="16037"/>
                  </a:cubicBezTo>
                  <a:lnTo>
                    <a:pt x="12442" y="16037"/>
                  </a:lnTo>
                  <a:lnTo>
                    <a:pt x="12442" y="16421"/>
                  </a:lnTo>
                  <a:lnTo>
                    <a:pt x="12109" y="16421"/>
                  </a:lnTo>
                  <a:lnTo>
                    <a:pt x="12109" y="17380"/>
                  </a:lnTo>
                  <a:cubicBezTo>
                    <a:pt x="12109" y="17484"/>
                    <a:pt x="12109" y="17593"/>
                    <a:pt x="12108" y="17706"/>
                  </a:cubicBezTo>
                  <a:cubicBezTo>
                    <a:pt x="12107" y="17820"/>
                    <a:pt x="12106" y="17935"/>
                    <a:pt x="12105" y="18051"/>
                  </a:cubicBezTo>
                  <a:lnTo>
                    <a:pt x="12494" y="18051"/>
                  </a:lnTo>
                  <a:lnTo>
                    <a:pt x="12494" y="18427"/>
                  </a:lnTo>
                  <a:lnTo>
                    <a:pt x="12126" y="18427"/>
                  </a:lnTo>
                  <a:cubicBezTo>
                    <a:pt x="12161" y="19088"/>
                    <a:pt x="12212" y="19650"/>
                    <a:pt x="12278" y="20115"/>
                  </a:cubicBezTo>
                  <a:cubicBezTo>
                    <a:pt x="12343" y="20580"/>
                    <a:pt x="12421" y="20915"/>
                    <a:pt x="12510" y="21120"/>
                  </a:cubicBezTo>
                  <a:cubicBezTo>
                    <a:pt x="12505" y="21163"/>
                    <a:pt x="12500" y="21218"/>
                    <a:pt x="12494" y="21284"/>
                  </a:cubicBezTo>
                  <a:cubicBezTo>
                    <a:pt x="12488" y="21351"/>
                    <a:pt x="12483" y="21413"/>
                    <a:pt x="12479" y="21472"/>
                  </a:cubicBezTo>
                  <a:cubicBezTo>
                    <a:pt x="12391" y="21241"/>
                    <a:pt x="12314" y="20884"/>
                    <a:pt x="12248" y="20402"/>
                  </a:cubicBezTo>
                  <a:cubicBezTo>
                    <a:pt x="12182" y="19920"/>
                    <a:pt x="12129" y="19333"/>
                    <a:pt x="12091" y="18643"/>
                  </a:cubicBezTo>
                  <a:cubicBezTo>
                    <a:pt x="12080" y="18977"/>
                    <a:pt x="12061" y="19312"/>
                    <a:pt x="12033" y="19648"/>
                  </a:cubicBezTo>
                  <a:cubicBezTo>
                    <a:pt x="12004" y="19984"/>
                    <a:pt x="11963" y="20311"/>
                    <a:pt x="11909" y="20629"/>
                  </a:cubicBezTo>
                  <a:cubicBezTo>
                    <a:pt x="11855" y="20947"/>
                    <a:pt x="11785" y="21247"/>
                    <a:pt x="11697" y="21528"/>
                  </a:cubicBezTo>
                  <a:cubicBezTo>
                    <a:pt x="11693" y="21478"/>
                    <a:pt x="11689" y="21421"/>
                    <a:pt x="11683" y="21357"/>
                  </a:cubicBezTo>
                  <a:cubicBezTo>
                    <a:pt x="11677" y="21294"/>
                    <a:pt x="11671" y="21239"/>
                    <a:pt x="11665" y="21192"/>
                  </a:cubicBezTo>
                  <a:cubicBezTo>
                    <a:pt x="11753" y="20919"/>
                    <a:pt x="11824" y="20628"/>
                    <a:pt x="11877" y="20321"/>
                  </a:cubicBezTo>
                  <a:cubicBezTo>
                    <a:pt x="11930" y="20013"/>
                    <a:pt x="11970" y="19699"/>
                    <a:pt x="11996" y="19378"/>
                  </a:cubicBezTo>
                  <a:cubicBezTo>
                    <a:pt x="12022" y="19057"/>
                    <a:pt x="12039" y="18740"/>
                    <a:pt x="12047" y="18427"/>
                  </a:cubicBezTo>
                  <a:lnTo>
                    <a:pt x="11678" y="18427"/>
                  </a:lnTo>
                  <a:lnTo>
                    <a:pt x="11678" y="18051"/>
                  </a:lnTo>
                  <a:lnTo>
                    <a:pt x="12055" y="18051"/>
                  </a:lnTo>
                  <a:cubicBezTo>
                    <a:pt x="12057" y="17934"/>
                    <a:pt x="12059" y="17818"/>
                    <a:pt x="12059" y="17702"/>
                  </a:cubicBezTo>
                  <a:cubicBezTo>
                    <a:pt x="12060" y="17587"/>
                    <a:pt x="12060" y="17476"/>
                    <a:pt x="12060" y="17372"/>
                  </a:cubicBezTo>
                  <a:lnTo>
                    <a:pt x="12060" y="16421"/>
                  </a:lnTo>
                  <a:lnTo>
                    <a:pt x="11731" y="16421"/>
                  </a:lnTo>
                  <a:lnTo>
                    <a:pt x="11731" y="16037"/>
                  </a:lnTo>
                  <a:lnTo>
                    <a:pt x="12184" y="16037"/>
                  </a:lnTo>
                  <a:cubicBezTo>
                    <a:pt x="12205" y="15788"/>
                    <a:pt x="12225" y="15507"/>
                    <a:pt x="12246" y="15194"/>
                  </a:cubicBezTo>
                  <a:cubicBezTo>
                    <a:pt x="12266" y="14881"/>
                    <a:pt x="12283" y="14591"/>
                    <a:pt x="12297" y="14326"/>
                  </a:cubicBezTo>
                  <a:close/>
                  <a:moveTo>
                    <a:pt x="2965" y="14326"/>
                  </a:moveTo>
                  <a:lnTo>
                    <a:pt x="3012" y="14486"/>
                  </a:lnTo>
                  <a:cubicBezTo>
                    <a:pt x="2996" y="14743"/>
                    <a:pt x="2978" y="15009"/>
                    <a:pt x="2959" y="15283"/>
                  </a:cubicBezTo>
                  <a:cubicBezTo>
                    <a:pt x="2940" y="15556"/>
                    <a:pt x="2921" y="15808"/>
                    <a:pt x="2902" y="16037"/>
                  </a:cubicBezTo>
                  <a:lnTo>
                    <a:pt x="3109" y="16037"/>
                  </a:lnTo>
                  <a:lnTo>
                    <a:pt x="3109" y="16421"/>
                  </a:lnTo>
                  <a:lnTo>
                    <a:pt x="2777" y="16421"/>
                  </a:lnTo>
                  <a:lnTo>
                    <a:pt x="2777" y="17380"/>
                  </a:lnTo>
                  <a:cubicBezTo>
                    <a:pt x="2777" y="17484"/>
                    <a:pt x="2776" y="17593"/>
                    <a:pt x="2776" y="17706"/>
                  </a:cubicBezTo>
                  <a:cubicBezTo>
                    <a:pt x="2775" y="17820"/>
                    <a:pt x="2774" y="17935"/>
                    <a:pt x="2773" y="18051"/>
                  </a:cubicBezTo>
                  <a:lnTo>
                    <a:pt x="3162" y="18051"/>
                  </a:lnTo>
                  <a:lnTo>
                    <a:pt x="3162" y="18427"/>
                  </a:lnTo>
                  <a:lnTo>
                    <a:pt x="2794" y="18427"/>
                  </a:lnTo>
                  <a:cubicBezTo>
                    <a:pt x="2829" y="19088"/>
                    <a:pt x="2880" y="19650"/>
                    <a:pt x="2946" y="20115"/>
                  </a:cubicBezTo>
                  <a:cubicBezTo>
                    <a:pt x="3011" y="20580"/>
                    <a:pt x="3089" y="20915"/>
                    <a:pt x="3178" y="21120"/>
                  </a:cubicBezTo>
                  <a:cubicBezTo>
                    <a:pt x="3173" y="21163"/>
                    <a:pt x="3168" y="21218"/>
                    <a:pt x="3162" y="21284"/>
                  </a:cubicBezTo>
                  <a:cubicBezTo>
                    <a:pt x="3156" y="21351"/>
                    <a:pt x="3151" y="21413"/>
                    <a:pt x="3147" y="21472"/>
                  </a:cubicBezTo>
                  <a:cubicBezTo>
                    <a:pt x="3058" y="21241"/>
                    <a:pt x="2981" y="20884"/>
                    <a:pt x="2915" y="20402"/>
                  </a:cubicBezTo>
                  <a:cubicBezTo>
                    <a:pt x="2849" y="19920"/>
                    <a:pt x="2797" y="19333"/>
                    <a:pt x="2759" y="18643"/>
                  </a:cubicBezTo>
                  <a:cubicBezTo>
                    <a:pt x="2748" y="18977"/>
                    <a:pt x="2729" y="19312"/>
                    <a:pt x="2701" y="19648"/>
                  </a:cubicBezTo>
                  <a:cubicBezTo>
                    <a:pt x="2672" y="19984"/>
                    <a:pt x="2631" y="20311"/>
                    <a:pt x="2577" y="20629"/>
                  </a:cubicBezTo>
                  <a:cubicBezTo>
                    <a:pt x="2523" y="20947"/>
                    <a:pt x="2453" y="21247"/>
                    <a:pt x="2365" y="21528"/>
                  </a:cubicBezTo>
                  <a:cubicBezTo>
                    <a:pt x="2361" y="21478"/>
                    <a:pt x="2357" y="21421"/>
                    <a:pt x="2350" y="21357"/>
                  </a:cubicBezTo>
                  <a:cubicBezTo>
                    <a:pt x="2344" y="21294"/>
                    <a:pt x="2338" y="21239"/>
                    <a:pt x="2332" y="21192"/>
                  </a:cubicBezTo>
                  <a:cubicBezTo>
                    <a:pt x="2421" y="20919"/>
                    <a:pt x="2492" y="20628"/>
                    <a:pt x="2545" y="20321"/>
                  </a:cubicBezTo>
                  <a:cubicBezTo>
                    <a:pt x="2598" y="20013"/>
                    <a:pt x="2638" y="19699"/>
                    <a:pt x="2664" y="19378"/>
                  </a:cubicBezTo>
                  <a:cubicBezTo>
                    <a:pt x="2690" y="19057"/>
                    <a:pt x="2707" y="18740"/>
                    <a:pt x="2715" y="18427"/>
                  </a:cubicBezTo>
                  <a:lnTo>
                    <a:pt x="2346" y="18427"/>
                  </a:lnTo>
                  <a:lnTo>
                    <a:pt x="2346" y="18051"/>
                  </a:lnTo>
                  <a:lnTo>
                    <a:pt x="2723" y="18051"/>
                  </a:lnTo>
                  <a:cubicBezTo>
                    <a:pt x="2725" y="17934"/>
                    <a:pt x="2726" y="17818"/>
                    <a:pt x="2727" y="17702"/>
                  </a:cubicBezTo>
                  <a:cubicBezTo>
                    <a:pt x="2728" y="17587"/>
                    <a:pt x="2728" y="17476"/>
                    <a:pt x="2728" y="17372"/>
                  </a:cubicBezTo>
                  <a:lnTo>
                    <a:pt x="2728" y="16421"/>
                  </a:lnTo>
                  <a:lnTo>
                    <a:pt x="2399" y="16421"/>
                  </a:lnTo>
                  <a:lnTo>
                    <a:pt x="2399" y="16037"/>
                  </a:lnTo>
                  <a:lnTo>
                    <a:pt x="2852" y="16037"/>
                  </a:lnTo>
                  <a:cubicBezTo>
                    <a:pt x="2873" y="15788"/>
                    <a:pt x="2893" y="15507"/>
                    <a:pt x="2914" y="15194"/>
                  </a:cubicBezTo>
                  <a:cubicBezTo>
                    <a:pt x="2934" y="14881"/>
                    <a:pt x="2951" y="14591"/>
                    <a:pt x="2965" y="14326"/>
                  </a:cubicBezTo>
                  <a:close/>
                  <a:moveTo>
                    <a:pt x="12852" y="14310"/>
                  </a:moveTo>
                  <a:lnTo>
                    <a:pt x="12892" y="14390"/>
                  </a:lnTo>
                  <a:cubicBezTo>
                    <a:pt x="12888" y="14543"/>
                    <a:pt x="12883" y="14694"/>
                    <a:pt x="12877" y="14844"/>
                  </a:cubicBezTo>
                  <a:cubicBezTo>
                    <a:pt x="12872" y="14994"/>
                    <a:pt x="12866" y="15141"/>
                    <a:pt x="12859" y="15286"/>
                  </a:cubicBezTo>
                  <a:lnTo>
                    <a:pt x="13029" y="15286"/>
                  </a:lnTo>
                  <a:lnTo>
                    <a:pt x="13029" y="15637"/>
                  </a:lnTo>
                  <a:lnTo>
                    <a:pt x="12843" y="15637"/>
                  </a:lnTo>
                  <a:cubicBezTo>
                    <a:pt x="12833" y="15822"/>
                    <a:pt x="12823" y="15996"/>
                    <a:pt x="12813" y="16161"/>
                  </a:cubicBezTo>
                  <a:cubicBezTo>
                    <a:pt x="12802" y="16325"/>
                    <a:pt x="12791" y="16476"/>
                    <a:pt x="12779" y="16612"/>
                  </a:cubicBezTo>
                  <a:cubicBezTo>
                    <a:pt x="12777" y="16573"/>
                    <a:pt x="12773" y="16522"/>
                    <a:pt x="12768" y="16461"/>
                  </a:cubicBezTo>
                  <a:cubicBezTo>
                    <a:pt x="12763" y="16399"/>
                    <a:pt x="12758" y="16348"/>
                    <a:pt x="12753" y="16309"/>
                  </a:cubicBezTo>
                  <a:cubicBezTo>
                    <a:pt x="12776" y="16053"/>
                    <a:pt x="12795" y="15751"/>
                    <a:pt x="12812" y="15405"/>
                  </a:cubicBezTo>
                  <a:cubicBezTo>
                    <a:pt x="12828" y="15059"/>
                    <a:pt x="12842" y="14694"/>
                    <a:pt x="12852" y="14310"/>
                  </a:cubicBezTo>
                  <a:close/>
                  <a:moveTo>
                    <a:pt x="17552" y="14302"/>
                  </a:moveTo>
                  <a:lnTo>
                    <a:pt x="17596" y="14414"/>
                  </a:lnTo>
                  <a:cubicBezTo>
                    <a:pt x="17582" y="14735"/>
                    <a:pt x="17566" y="15051"/>
                    <a:pt x="17549" y="15363"/>
                  </a:cubicBezTo>
                  <a:cubicBezTo>
                    <a:pt x="17531" y="15676"/>
                    <a:pt x="17512" y="15980"/>
                    <a:pt x="17492" y="16277"/>
                  </a:cubicBezTo>
                  <a:lnTo>
                    <a:pt x="17492" y="21528"/>
                  </a:lnTo>
                  <a:lnTo>
                    <a:pt x="17449" y="21528"/>
                  </a:lnTo>
                  <a:lnTo>
                    <a:pt x="17449" y="16868"/>
                  </a:lnTo>
                  <a:cubicBezTo>
                    <a:pt x="17433" y="17068"/>
                    <a:pt x="17417" y="17258"/>
                    <a:pt x="17400" y="17438"/>
                  </a:cubicBezTo>
                  <a:cubicBezTo>
                    <a:pt x="17384" y="17617"/>
                    <a:pt x="17367" y="17787"/>
                    <a:pt x="17350" y="17947"/>
                  </a:cubicBezTo>
                  <a:cubicBezTo>
                    <a:pt x="17348" y="17899"/>
                    <a:pt x="17343" y="17839"/>
                    <a:pt x="17338" y="17767"/>
                  </a:cubicBezTo>
                  <a:cubicBezTo>
                    <a:pt x="17332" y="17695"/>
                    <a:pt x="17327" y="17635"/>
                    <a:pt x="17323" y="17588"/>
                  </a:cubicBezTo>
                  <a:cubicBezTo>
                    <a:pt x="17369" y="17176"/>
                    <a:pt x="17412" y="16684"/>
                    <a:pt x="17452" y="16113"/>
                  </a:cubicBezTo>
                  <a:cubicBezTo>
                    <a:pt x="17492" y="15541"/>
                    <a:pt x="17526" y="14938"/>
                    <a:pt x="17552" y="14302"/>
                  </a:cubicBezTo>
                  <a:close/>
                  <a:moveTo>
                    <a:pt x="171" y="14302"/>
                  </a:moveTo>
                  <a:lnTo>
                    <a:pt x="216" y="14302"/>
                  </a:lnTo>
                  <a:lnTo>
                    <a:pt x="216" y="15917"/>
                  </a:lnTo>
                  <a:lnTo>
                    <a:pt x="351" y="15917"/>
                  </a:lnTo>
                  <a:lnTo>
                    <a:pt x="351" y="16277"/>
                  </a:lnTo>
                  <a:lnTo>
                    <a:pt x="216" y="16277"/>
                  </a:lnTo>
                  <a:lnTo>
                    <a:pt x="216" y="18163"/>
                  </a:lnTo>
                  <a:cubicBezTo>
                    <a:pt x="238" y="18115"/>
                    <a:pt x="260" y="18067"/>
                    <a:pt x="282" y="18018"/>
                  </a:cubicBezTo>
                  <a:cubicBezTo>
                    <a:pt x="304" y="17969"/>
                    <a:pt x="327" y="17919"/>
                    <a:pt x="349" y="17867"/>
                  </a:cubicBezTo>
                  <a:lnTo>
                    <a:pt x="355" y="18219"/>
                  </a:lnTo>
                  <a:cubicBezTo>
                    <a:pt x="308" y="18331"/>
                    <a:pt x="262" y="18435"/>
                    <a:pt x="216" y="18531"/>
                  </a:cubicBezTo>
                  <a:lnTo>
                    <a:pt x="216" y="20961"/>
                  </a:lnTo>
                  <a:cubicBezTo>
                    <a:pt x="216" y="21094"/>
                    <a:pt x="214" y="21195"/>
                    <a:pt x="209" y="21261"/>
                  </a:cubicBezTo>
                  <a:cubicBezTo>
                    <a:pt x="204" y="21328"/>
                    <a:pt x="197" y="21374"/>
                    <a:pt x="187" y="21400"/>
                  </a:cubicBezTo>
                  <a:cubicBezTo>
                    <a:pt x="176" y="21435"/>
                    <a:pt x="162" y="21457"/>
                    <a:pt x="142" y="21467"/>
                  </a:cubicBezTo>
                  <a:cubicBezTo>
                    <a:pt x="123" y="21477"/>
                    <a:pt x="97" y="21481"/>
                    <a:pt x="65" y="21480"/>
                  </a:cubicBezTo>
                  <a:cubicBezTo>
                    <a:pt x="63" y="21426"/>
                    <a:pt x="61" y="21366"/>
                    <a:pt x="58" y="21299"/>
                  </a:cubicBezTo>
                  <a:cubicBezTo>
                    <a:pt x="55" y="21232"/>
                    <a:pt x="52" y="21170"/>
                    <a:pt x="49" y="21112"/>
                  </a:cubicBezTo>
                  <a:cubicBezTo>
                    <a:pt x="75" y="21120"/>
                    <a:pt x="97" y="21123"/>
                    <a:pt x="115" y="21122"/>
                  </a:cubicBezTo>
                  <a:cubicBezTo>
                    <a:pt x="134" y="21122"/>
                    <a:pt x="146" y="21121"/>
                    <a:pt x="152" y="21120"/>
                  </a:cubicBezTo>
                  <a:cubicBezTo>
                    <a:pt x="159" y="21121"/>
                    <a:pt x="164" y="21110"/>
                    <a:pt x="167" y="21086"/>
                  </a:cubicBezTo>
                  <a:cubicBezTo>
                    <a:pt x="170" y="21063"/>
                    <a:pt x="171" y="21024"/>
                    <a:pt x="171" y="20969"/>
                  </a:cubicBezTo>
                  <a:lnTo>
                    <a:pt x="171" y="18635"/>
                  </a:lnTo>
                  <a:cubicBezTo>
                    <a:pt x="145" y="18695"/>
                    <a:pt x="120" y="18751"/>
                    <a:pt x="95" y="18802"/>
                  </a:cubicBezTo>
                  <a:cubicBezTo>
                    <a:pt x="71" y="18854"/>
                    <a:pt x="48" y="18902"/>
                    <a:pt x="26" y="18946"/>
                  </a:cubicBezTo>
                  <a:lnTo>
                    <a:pt x="11" y="18563"/>
                  </a:lnTo>
                  <a:cubicBezTo>
                    <a:pt x="33" y="18526"/>
                    <a:pt x="58" y="18481"/>
                    <a:pt x="85" y="18428"/>
                  </a:cubicBezTo>
                  <a:cubicBezTo>
                    <a:pt x="112" y="18374"/>
                    <a:pt x="141" y="18315"/>
                    <a:pt x="171" y="18251"/>
                  </a:cubicBezTo>
                  <a:lnTo>
                    <a:pt x="171" y="16277"/>
                  </a:lnTo>
                  <a:lnTo>
                    <a:pt x="23" y="16277"/>
                  </a:lnTo>
                  <a:lnTo>
                    <a:pt x="23" y="15917"/>
                  </a:lnTo>
                  <a:lnTo>
                    <a:pt x="171" y="15917"/>
                  </a:lnTo>
                  <a:close/>
                  <a:moveTo>
                    <a:pt x="20008" y="14294"/>
                  </a:moveTo>
                  <a:lnTo>
                    <a:pt x="20052" y="14350"/>
                  </a:lnTo>
                  <a:cubicBezTo>
                    <a:pt x="20047" y="14463"/>
                    <a:pt x="20040" y="14579"/>
                    <a:pt x="20033" y="14699"/>
                  </a:cubicBezTo>
                  <a:cubicBezTo>
                    <a:pt x="20026" y="14819"/>
                    <a:pt x="20018" y="14937"/>
                    <a:pt x="20009" y="15054"/>
                  </a:cubicBezTo>
                  <a:lnTo>
                    <a:pt x="20367" y="15054"/>
                  </a:lnTo>
                  <a:lnTo>
                    <a:pt x="20375" y="15038"/>
                  </a:lnTo>
                  <a:lnTo>
                    <a:pt x="20406" y="15126"/>
                  </a:lnTo>
                  <a:cubicBezTo>
                    <a:pt x="20393" y="15338"/>
                    <a:pt x="20379" y="15547"/>
                    <a:pt x="20365" y="15753"/>
                  </a:cubicBezTo>
                  <a:cubicBezTo>
                    <a:pt x="20351" y="15959"/>
                    <a:pt x="20337" y="16136"/>
                    <a:pt x="20324" y="16285"/>
                  </a:cubicBezTo>
                  <a:lnTo>
                    <a:pt x="20285" y="16173"/>
                  </a:lnTo>
                  <a:cubicBezTo>
                    <a:pt x="20293" y="16067"/>
                    <a:pt x="20302" y="15945"/>
                    <a:pt x="20312" y="15807"/>
                  </a:cubicBezTo>
                  <a:cubicBezTo>
                    <a:pt x="20322" y="15669"/>
                    <a:pt x="20332" y="15527"/>
                    <a:pt x="20341" y="15381"/>
                  </a:cubicBezTo>
                  <a:lnTo>
                    <a:pt x="20167" y="15381"/>
                  </a:lnTo>
                  <a:cubicBezTo>
                    <a:pt x="20164" y="15473"/>
                    <a:pt x="20161" y="15562"/>
                    <a:pt x="20157" y="15647"/>
                  </a:cubicBezTo>
                  <a:cubicBezTo>
                    <a:pt x="20153" y="15733"/>
                    <a:pt x="20149" y="15817"/>
                    <a:pt x="20145" y="15901"/>
                  </a:cubicBezTo>
                  <a:cubicBezTo>
                    <a:pt x="20174" y="16265"/>
                    <a:pt x="20214" y="16578"/>
                    <a:pt x="20265" y="16842"/>
                  </a:cubicBezTo>
                  <a:cubicBezTo>
                    <a:pt x="20316" y="17106"/>
                    <a:pt x="20372" y="17296"/>
                    <a:pt x="20433" y="17412"/>
                  </a:cubicBezTo>
                  <a:cubicBezTo>
                    <a:pt x="20428" y="17450"/>
                    <a:pt x="20423" y="17498"/>
                    <a:pt x="20418" y="17556"/>
                  </a:cubicBezTo>
                  <a:cubicBezTo>
                    <a:pt x="20413" y="17614"/>
                    <a:pt x="20408" y="17669"/>
                    <a:pt x="20404" y="17723"/>
                  </a:cubicBezTo>
                  <a:cubicBezTo>
                    <a:pt x="20348" y="17589"/>
                    <a:pt x="20295" y="17392"/>
                    <a:pt x="20247" y="17133"/>
                  </a:cubicBezTo>
                  <a:cubicBezTo>
                    <a:pt x="20198" y="16874"/>
                    <a:pt x="20158" y="16567"/>
                    <a:pt x="20127" y="16213"/>
                  </a:cubicBezTo>
                  <a:cubicBezTo>
                    <a:pt x="20104" y="16558"/>
                    <a:pt x="20072" y="16861"/>
                    <a:pt x="20030" y="17123"/>
                  </a:cubicBezTo>
                  <a:cubicBezTo>
                    <a:pt x="19989" y="17385"/>
                    <a:pt x="19935" y="17598"/>
                    <a:pt x="19868" y="17763"/>
                  </a:cubicBezTo>
                  <a:cubicBezTo>
                    <a:pt x="19866" y="17717"/>
                    <a:pt x="19862" y="17666"/>
                    <a:pt x="19857" y="17611"/>
                  </a:cubicBezTo>
                  <a:cubicBezTo>
                    <a:pt x="19852" y="17555"/>
                    <a:pt x="19847" y="17510"/>
                    <a:pt x="19842" y="17476"/>
                  </a:cubicBezTo>
                  <a:cubicBezTo>
                    <a:pt x="19928" y="17277"/>
                    <a:pt x="19993" y="16994"/>
                    <a:pt x="20036" y="16626"/>
                  </a:cubicBezTo>
                  <a:cubicBezTo>
                    <a:pt x="20078" y="16258"/>
                    <a:pt x="20107" y="15843"/>
                    <a:pt x="20121" y="15381"/>
                  </a:cubicBezTo>
                  <a:lnTo>
                    <a:pt x="19985" y="15381"/>
                  </a:lnTo>
                  <a:cubicBezTo>
                    <a:pt x="19971" y="15542"/>
                    <a:pt x="19956" y="15699"/>
                    <a:pt x="19939" y="15851"/>
                  </a:cubicBezTo>
                  <a:cubicBezTo>
                    <a:pt x="19922" y="16004"/>
                    <a:pt x="19904" y="16148"/>
                    <a:pt x="19884" y="16285"/>
                  </a:cubicBezTo>
                  <a:cubicBezTo>
                    <a:pt x="19880" y="16239"/>
                    <a:pt x="19874" y="16194"/>
                    <a:pt x="19868" y="16150"/>
                  </a:cubicBezTo>
                  <a:cubicBezTo>
                    <a:pt x="19862" y="16105"/>
                    <a:pt x="19856" y="16070"/>
                    <a:pt x="19850" y="16045"/>
                  </a:cubicBezTo>
                  <a:cubicBezTo>
                    <a:pt x="19890" y="15787"/>
                    <a:pt x="19923" y="15502"/>
                    <a:pt x="19949" y="15191"/>
                  </a:cubicBezTo>
                  <a:cubicBezTo>
                    <a:pt x="19976" y="14879"/>
                    <a:pt x="19996" y="14581"/>
                    <a:pt x="20008" y="14294"/>
                  </a:cubicBezTo>
                  <a:close/>
                  <a:moveTo>
                    <a:pt x="15320" y="14294"/>
                  </a:moveTo>
                  <a:lnTo>
                    <a:pt x="15366" y="14294"/>
                  </a:lnTo>
                  <a:lnTo>
                    <a:pt x="15366" y="14974"/>
                  </a:lnTo>
                  <a:lnTo>
                    <a:pt x="15632" y="14974"/>
                  </a:lnTo>
                  <a:lnTo>
                    <a:pt x="15632" y="14294"/>
                  </a:lnTo>
                  <a:lnTo>
                    <a:pt x="15677" y="14294"/>
                  </a:lnTo>
                  <a:lnTo>
                    <a:pt x="15677" y="14974"/>
                  </a:lnTo>
                  <a:lnTo>
                    <a:pt x="15913" y="14974"/>
                  </a:lnTo>
                  <a:lnTo>
                    <a:pt x="15913" y="15334"/>
                  </a:lnTo>
                  <a:lnTo>
                    <a:pt x="15677" y="15334"/>
                  </a:lnTo>
                  <a:lnTo>
                    <a:pt x="15677" y="16037"/>
                  </a:lnTo>
                  <a:lnTo>
                    <a:pt x="15632" y="16037"/>
                  </a:lnTo>
                  <a:lnTo>
                    <a:pt x="15632" y="15334"/>
                  </a:lnTo>
                  <a:lnTo>
                    <a:pt x="15366" y="15334"/>
                  </a:lnTo>
                  <a:lnTo>
                    <a:pt x="15366" y="16061"/>
                  </a:lnTo>
                  <a:lnTo>
                    <a:pt x="15320" y="16061"/>
                  </a:lnTo>
                  <a:lnTo>
                    <a:pt x="15320" y="15334"/>
                  </a:lnTo>
                  <a:lnTo>
                    <a:pt x="15084" y="15334"/>
                  </a:lnTo>
                  <a:lnTo>
                    <a:pt x="15084" y="14974"/>
                  </a:lnTo>
                  <a:lnTo>
                    <a:pt x="15320" y="14974"/>
                  </a:lnTo>
                  <a:close/>
                  <a:moveTo>
                    <a:pt x="13399" y="14287"/>
                  </a:moveTo>
                  <a:lnTo>
                    <a:pt x="13439" y="14287"/>
                  </a:lnTo>
                  <a:lnTo>
                    <a:pt x="13439" y="14982"/>
                  </a:lnTo>
                  <a:lnTo>
                    <a:pt x="13572" y="14982"/>
                  </a:lnTo>
                  <a:lnTo>
                    <a:pt x="13572" y="16085"/>
                  </a:lnTo>
                  <a:lnTo>
                    <a:pt x="13623" y="16085"/>
                  </a:lnTo>
                  <a:lnTo>
                    <a:pt x="13623" y="16412"/>
                  </a:lnTo>
                  <a:lnTo>
                    <a:pt x="13572" y="16412"/>
                  </a:lnTo>
                  <a:lnTo>
                    <a:pt x="13572" y="17491"/>
                  </a:lnTo>
                  <a:lnTo>
                    <a:pt x="13439" y="17491"/>
                  </a:lnTo>
                  <a:lnTo>
                    <a:pt x="13439" y="18227"/>
                  </a:lnTo>
                  <a:lnTo>
                    <a:pt x="13578" y="18227"/>
                  </a:lnTo>
                  <a:lnTo>
                    <a:pt x="13578" y="18562"/>
                  </a:lnTo>
                  <a:lnTo>
                    <a:pt x="13439" y="18562"/>
                  </a:lnTo>
                  <a:lnTo>
                    <a:pt x="13439" y="19346"/>
                  </a:lnTo>
                  <a:lnTo>
                    <a:pt x="13596" y="19346"/>
                  </a:lnTo>
                  <a:lnTo>
                    <a:pt x="13596" y="19681"/>
                  </a:lnTo>
                  <a:lnTo>
                    <a:pt x="13439" y="19681"/>
                  </a:lnTo>
                  <a:lnTo>
                    <a:pt x="13439" y="20785"/>
                  </a:lnTo>
                  <a:lnTo>
                    <a:pt x="13399" y="20785"/>
                  </a:lnTo>
                  <a:lnTo>
                    <a:pt x="13399" y="19681"/>
                  </a:lnTo>
                  <a:lnTo>
                    <a:pt x="13237" y="19681"/>
                  </a:lnTo>
                  <a:lnTo>
                    <a:pt x="13237" y="19346"/>
                  </a:lnTo>
                  <a:lnTo>
                    <a:pt x="13399" y="19346"/>
                  </a:lnTo>
                  <a:lnTo>
                    <a:pt x="13399" y="18562"/>
                  </a:lnTo>
                  <a:lnTo>
                    <a:pt x="13266" y="18562"/>
                  </a:lnTo>
                  <a:lnTo>
                    <a:pt x="13266" y="18227"/>
                  </a:lnTo>
                  <a:lnTo>
                    <a:pt x="13399" y="18227"/>
                  </a:lnTo>
                  <a:lnTo>
                    <a:pt x="13399" y="17491"/>
                  </a:lnTo>
                  <a:lnTo>
                    <a:pt x="13278" y="17491"/>
                  </a:lnTo>
                  <a:lnTo>
                    <a:pt x="13278" y="17164"/>
                  </a:lnTo>
                  <a:lnTo>
                    <a:pt x="13399" y="17164"/>
                  </a:lnTo>
                  <a:lnTo>
                    <a:pt x="13399" y="16412"/>
                  </a:lnTo>
                  <a:lnTo>
                    <a:pt x="13241" y="16412"/>
                  </a:lnTo>
                  <a:lnTo>
                    <a:pt x="13241" y="16085"/>
                  </a:lnTo>
                  <a:lnTo>
                    <a:pt x="13399" y="16085"/>
                  </a:lnTo>
                  <a:lnTo>
                    <a:pt x="13399" y="15309"/>
                  </a:lnTo>
                  <a:lnTo>
                    <a:pt x="13278" y="15309"/>
                  </a:lnTo>
                  <a:lnTo>
                    <a:pt x="13278" y="14982"/>
                  </a:lnTo>
                  <a:lnTo>
                    <a:pt x="13399" y="14982"/>
                  </a:lnTo>
                  <a:close/>
                  <a:moveTo>
                    <a:pt x="10722" y="14287"/>
                  </a:moveTo>
                  <a:lnTo>
                    <a:pt x="10763" y="14399"/>
                  </a:lnTo>
                  <a:cubicBezTo>
                    <a:pt x="10756" y="14519"/>
                    <a:pt x="10748" y="14640"/>
                    <a:pt x="10740" y="14760"/>
                  </a:cubicBezTo>
                  <a:cubicBezTo>
                    <a:pt x="10731" y="14881"/>
                    <a:pt x="10722" y="14998"/>
                    <a:pt x="10712" y="15110"/>
                  </a:cubicBezTo>
                  <a:lnTo>
                    <a:pt x="11303" y="15110"/>
                  </a:lnTo>
                  <a:lnTo>
                    <a:pt x="11303" y="15453"/>
                  </a:lnTo>
                  <a:lnTo>
                    <a:pt x="10682" y="15453"/>
                  </a:lnTo>
                  <a:cubicBezTo>
                    <a:pt x="10660" y="15690"/>
                    <a:pt x="10636" y="15910"/>
                    <a:pt x="10611" y="16115"/>
                  </a:cubicBezTo>
                  <a:cubicBezTo>
                    <a:pt x="10586" y="16319"/>
                    <a:pt x="10561" y="16504"/>
                    <a:pt x="10535" y="16668"/>
                  </a:cubicBezTo>
                  <a:cubicBezTo>
                    <a:pt x="10533" y="16625"/>
                    <a:pt x="10528" y="16570"/>
                    <a:pt x="10523" y="16504"/>
                  </a:cubicBezTo>
                  <a:cubicBezTo>
                    <a:pt x="10517" y="16438"/>
                    <a:pt x="10511" y="16384"/>
                    <a:pt x="10507" y="16340"/>
                  </a:cubicBezTo>
                  <a:cubicBezTo>
                    <a:pt x="10549" y="16092"/>
                    <a:pt x="10589" y="15790"/>
                    <a:pt x="10628" y="15434"/>
                  </a:cubicBezTo>
                  <a:cubicBezTo>
                    <a:pt x="10666" y="15077"/>
                    <a:pt x="10698" y="14695"/>
                    <a:pt x="10722" y="14287"/>
                  </a:cubicBezTo>
                  <a:close/>
                  <a:moveTo>
                    <a:pt x="7455" y="14287"/>
                  </a:moveTo>
                  <a:lnTo>
                    <a:pt x="7502" y="14327"/>
                  </a:lnTo>
                  <a:cubicBezTo>
                    <a:pt x="7499" y="14448"/>
                    <a:pt x="7495" y="14572"/>
                    <a:pt x="7492" y="14700"/>
                  </a:cubicBezTo>
                  <a:cubicBezTo>
                    <a:pt x="7488" y="14827"/>
                    <a:pt x="7483" y="14954"/>
                    <a:pt x="7479" y="15078"/>
                  </a:cubicBezTo>
                  <a:lnTo>
                    <a:pt x="7849" y="15078"/>
                  </a:lnTo>
                  <a:lnTo>
                    <a:pt x="7849" y="15413"/>
                  </a:lnTo>
                  <a:lnTo>
                    <a:pt x="7465" y="15413"/>
                  </a:lnTo>
                  <a:cubicBezTo>
                    <a:pt x="7461" y="15529"/>
                    <a:pt x="7455" y="15643"/>
                    <a:pt x="7450" y="15757"/>
                  </a:cubicBezTo>
                  <a:cubicBezTo>
                    <a:pt x="7444" y="15871"/>
                    <a:pt x="7438" y="15986"/>
                    <a:pt x="7431" y="16101"/>
                  </a:cubicBezTo>
                  <a:lnTo>
                    <a:pt x="7800" y="16101"/>
                  </a:lnTo>
                  <a:lnTo>
                    <a:pt x="7800" y="16428"/>
                  </a:lnTo>
                  <a:lnTo>
                    <a:pt x="7412" y="16428"/>
                  </a:lnTo>
                  <a:cubicBezTo>
                    <a:pt x="7404" y="16548"/>
                    <a:pt x="7396" y="16668"/>
                    <a:pt x="7387" y="16787"/>
                  </a:cubicBezTo>
                  <a:cubicBezTo>
                    <a:pt x="7378" y="16906"/>
                    <a:pt x="7370" y="17024"/>
                    <a:pt x="7360" y="17140"/>
                  </a:cubicBezTo>
                  <a:lnTo>
                    <a:pt x="7890" y="17140"/>
                  </a:lnTo>
                  <a:lnTo>
                    <a:pt x="7890" y="17475"/>
                  </a:lnTo>
                  <a:lnTo>
                    <a:pt x="7663" y="17475"/>
                  </a:lnTo>
                  <a:cubicBezTo>
                    <a:pt x="7694" y="17804"/>
                    <a:pt x="7732" y="18110"/>
                    <a:pt x="7776" y="18394"/>
                  </a:cubicBezTo>
                  <a:cubicBezTo>
                    <a:pt x="7820" y="18677"/>
                    <a:pt x="7865" y="18910"/>
                    <a:pt x="7910" y="19091"/>
                  </a:cubicBezTo>
                  <a:cubicBezTo>
                    <a:pt x="7903" y="19132"/>
                    <a:pt x="7896" y="19181"/>
                    <a:pt x="7890" y="19236"/>
                  </a:cubicBezTo>
                  <a:cubicBezTo>
                    <a:pt x="7884" y="19292"/>
                    <a:pt x="7879" y="19345"/>
                    <a:pt x="7875" y="19394"/>
                  </a:cubicBezTo>
                  <a:cubicBezTo>
                    <a:pt x="7827" y="19167"/>
                    <a:pt x="7779" y="18884"/>
                    <a:pt x="7731" y="18543"/>
                  </a:cubicBezTo>
                  <a:cubicBezTo>
                    <a:pt x="7684" y="18202"/>
                    <a:pt x="7644" y="17846"/>
                    <a:pt x="7612" y="17475"/>
                  </a:cubicBezTo>
                  <a:lnTo>
                    <a:pt x="7330" y="17475"/>
                  </a:lnTo>
                  <a:cubicBezTo>
                    <a:pt x="7295" y="17857"/>
                    <a:pt x="7255" y="18215"/>
                    <a:pt x="7209" y="18548"/>
                  </a:cubicBezTo>
                  <a:cubicBezTo>
                    <a:pt x="7163" y="18881"/>
                    <a:pt x="7111" y="19176"/>
                    <a:pt x="7053" y="19434"/>
                  </a:cubicBezTo>
                  <a:cubicBezTo>
                    <a:pt x="7051" y="19384"/>
                    <a:pt x="7047" y="19332"/>
                    <a:pt x="7041" y="19278"/>
                  </a:cubicBezTo>
                  <a:cubicBezTo>
                    <a:pt x="7035" y="19224"/>
                    <a:pt x="7029" y="19181"/>
                    <a:pt x="7024" y="19147"/>
                  </a:cubicBezTo>
                  <a:cubicBezTo>
                    <a:pt x="7075" y="18925"/>
                    <a:pt x="7121" y="18674"/>
                    <a:pt x="7163" y="18392"/>
                  </a:cubicBezTo>
                  <a:cubicBezTo>
                    <a:pt x="7205" y="18110"/>
                    <a:pt x="7242" y="17804"/>
                    <a:pt x="7275" y="17475"/>
                  </a:cubicBezTo>
                  <a:lnTo>
                    <a:pt x="7048" y="17475"/>
                  </a:lnTo>
                  <a:lnTo>
                    <a:pt x="7048" y="17140"/>
                  </a:lnTo>
                  <a:lnTo>
                    <a:pt x="7306" y="17140"/>
                  </a:lnTo>
                  <a:cubicBezTo>
                    <a:pt x="7317" y="17024"/>
                    <a:pt x="7326" y="16906"/>
                    <a:pt x="7336" y="16787"/>
                  </a:cubicBezTo>
                  <a:cubicBezTo>
                    <a:pt x="7345" y="16668"/>
                    <a:pt x="7353" y="16548"/>
                    <a:pt x="7361" y="16428"/>
                  </a:cubicBezTo>
                  <a:lnTo>
                    <a:pt x="7147" y="16428"/>
                  </a:lnTo>
                  <a:lnTo>
                    <a:pt x="7147" y="16101"/>
                  </a:lnTo>
                  <a:lnTo>
                    <a:pt x="7382" y="16101"/>
                  </a:lnTo>
                  <a:cubicBezTo>
                    <a:pt x="7389" y="15986"/>
                    <a:pt x="7395" y="15871"/>
                    <a:pt x="7401" y="15757"/>
                  </a:cubicBezTo>
                  <a:cubicBezTo>
                    <a:pt x="7407" y="15643"/>
                    <a:pt x="7413" y="15529"/>
                    <a:pt x="7418" y="15413"/>
                  </a:cubicBezTo>
                  <a:lnTo>
                    <a:pt x="7095" y="15413"/>
                  </a:lnTo>
                  <a:lnTo>
                    <a:pt x="7095" y="15078"/>
                  </a:lnTo>
                  <a:lnTo>
                    <a:pt x="7431" y="15078"/>
                  </a:lnTo>
                  <a:cubicBezTo>
                    <a:pt x="7436" y="14946"/>
                    <a:pt x="7441" y="14813"/>
                    <a:pt x="7445" y="14680"/>
                  </a:cubicBezTo>
                  <a:cubicBezTo>
                    <a:pt x="7449" y="14546"/>
                    <a:pt x="7452" y="14415"/>
                    <a:pt x="7455" y="14287"/>
                  </a:cubicBezTo>
                  <a:close/>
                  <a:moveTo>
                    <a:pt x="6181" y="14286"/>
                  </a:moveTo>
                  <a:lnTo>
                    <a:pt x="6227" y="14286"/>
                  </a:lnTo>
                  <a:lnTo>
                    <a:pt x="6227" y="15445"/>
                  </a:lnTo>
                  <a:lnTo>
                    <a:pt x="6481" y="15445"/>
                  </a:lnTo>
                  <a:lnTo>
                    <a:pt x="6481" y="15765"/>
                  </a:lnTo>
                  <a:cubicBezTo>
                    <a:pt x="6503" y="15577"/>
                    <a:pt x="6524" y="15385"/>
                    <a:pt x="6543" y="15190"/>
                  </a:cubicBezTo>
                  <a:cubicBezTo>
                    <a:pt x="6563" y="14994"/>
                    <a:pt x="6582" y="14794"/>
                    <a:pt x="6600" y="14590"/>
                  </a:cubicBezTo>
                  <a:lnTo>
                    <a:pt x="6640" y="14782"/>
                  </a:lnTo>
                  <a:cubicBezTo>
                    <a:pt x="6602" y="15202"/>
                    <a:pt x="6561" y="15605"/>
                    <a:pt x="6517" y="15989"/>
                  </a:cubicBezTo>
                  <a:cubicBezTo>
                    <a:pt x="6473" y="16373"/>
                    <a:pt x="6426" y="16736"/>
                    <a:pt x="6377" y="17076"/>
                  </a:cubicBezTo>
                  <a:lnTo>
                    <a:pt x="6686" y="17076"/>
                  </a:lnTo>
                  <a:lnTo>
                    <a:pt x="6686" y="17444"/>
                  </a:lnTo>
                  <a:lnTo>
                    <a:pt x="6320" y="17444"/>
                  </a:lnTo>
                  <a:cubicBezTo>
                    <a:pt x="6294" y="17615"/>
                    <a:pt x="6266" y="17780"/>
                    <a:pt x="6238" y="17938"/>
                  </a:cubicBezTo>
                  <a:cubicBezTo>
                    <a:pt x="6209" y="18097"/>
                    <a:pt x="6181" y="18251"/>
                    <a:pt x="6152" y="18403"/>
                  </a:cubicBezTo>
                  <a:lnTo>
                    <a:pt x="6152" y="19482"/>
                  </a:lnTo>
                  <a:cubicBezTo>
                    <a:pt x="6198" y="19380"/>
                    <a:pt x="6244" y="19268"/>
                    <a:pt x="6289" y="19146"/>
                  </a:cubicBezTo>
                  <a:cubicBezTo>
                    <a:pt x="6335" y="19024"/>
                    <a:pt x="6378" y="18898"/>
                    <a:pt x="6417" y="18768"/>
                  </a:cubicBezTo>
                  <a:cubicBezTo>
                    <a:pt x="6457" y="18637"/>
                    <a:pt x="6490" y="18508"/>
                    <a:pt x="6518" y="18379"/>
                  </a:cubicBezTo>
                  <a:lnTo>
                    <a:pt x="6560" y="18659"/>
                  </a:lnTo>
                  <a:cubicBezTo>
                    <a:pt x="6506" y="18873"/>
                    <a:pt x="6443" y="19080"/>
                    <a:pt x="6371" y="19280"/>
                  </a:cubicBezTo>
                  <a:cubicBezTo>
                    <a:pt x="6299" y="19480"/>
                    <a:pt x="6225" y="19659"/>
                    <a:pt x="6152" y="19818"/>
                  </a:cubicBezTo>
                  <a:lnTo>
                    <a:pt x="6152" y="20689"/>
                  </a:lnTo>
                  <a:cubicBezTo>
                    <a:pt x="6151" y="20830"/>
                    <a:pt x="6156" y="20927"/>
                    <a:pt x="6169" y="20981"/>
                  </a:cubicBezTo>
                  <a:cubicBezTo>
                    <a:pt x="6181" y="21034"/>
                    <a:pt x="6206" y="21059"/>
                    <a:pt x="6243" y="21056"/>
                  </a:cubicBezTo>
                  <a:lnTo>
                    <a:pt x="6527" y="21056"/>
                  </a:lnTo>
                  <a:cubicBezTo>
                    <a:pt x="6559" y="21069"/>
                    <a:pt x="6580" y="20998"/>
                    <a:pt x="6591" y="20841"/>
                  </a:cubicBezTo>
                  <a:cubicBezTo>
                    <a:pt x="6601" y="20684"/>
                    <a:pt x="6608" y="20364"/>
                    <a:pt x="6610" y="19881"/>
                  </a:cubicBezTo>
                  <a:cubicBezTo>
                    <a:pt x="6616" y="19918"/>
                    <a:pt x="6624" y="19951"/>
                    <a:pt x="6632" y="19979"/>
                  </a:cubicBezTo>
                  <a:cubicBezTo>
                    <a:pt x="6640" y="20008"/>
                    <a:pt x="6647" y="20029"/>
                    <a:pt x="6654" y="20041"/>
                  </a:cubicBezTo>
                  <a:cubicBezTo>
                    <a:pt x="6651" y="20577"/>
                    <a:pt x="6641" y="20942"/>
                    <a:pt x="6625" y="21135"/>
                  </a:cubicBezTo>
                  <a:cubicBezTo>
                    <a:pt x="6608" y="21329"/>
                    <a:pt x="6576" y="21420"/>
                    <a:pt x="6528" y="21408"/>
                  </a:cubicBezTo>
                  <a:lnTo>
                    <a:pt x="6245" y="21408"/>
                  </a:lnTo>
                  <a:cubicBezTo>
                    <a:pt x="6192" y="21415"/>
                    <a:pt x="6155" y="21369"/>
                    <a:pt x="6134" y="21270"/>
                  </a:cubicBezTo>
                  <a:cubicBezTo>
                    <a:pt x="6114" y="21171"/>
                    <a:pt x="6104" y="20978"/>
                    <a:pt x="6105" y="20689"/>
                  </a:cubicBezTo>
                  <a:lnTo>
                    <a:pt x="6105" y="18635"/>
                  </a:lnTo>
                  <a:cubicBezTo>
                    <a:pt x="6066" y="18819"/>
                    <a:pt x="6026" y="18994"/>
                    <a:pt x="5985" y="19161"/>
                  </a:cubicBezTo>
                  <a:cubicBezTo>
                    <a:pt x="5944" y="19328"/>
                    <a:pt x="5903" y="19486"/>
                    <a:pt x="5862" y="19634"/>
                  </a:cubicBezTo>
                  <a:cubicBezTo>
                    <a:pt x="5858" y="19587"/>
                    <a:pt x="5852" y="19531"/>
                    <a:pt x="5846" y="19467"/>
                  </a:cubicBezTo>
                  <a:cubicBezTo>
                    <a:pt x="5840" y="19403"/>
                    <a:pt x="5834" y="19349"/>
                    <a:pt x="5828" y="19306"/>
                  </a:cubicBezTo>
                  <a:cubicBezTo>
                    <a:pt x="5902" y="19069"/>
                    <a:pt x="5975" y="18794"/>
                    <a:pt x="6045" y="18480"/>
                  </a:cubicBezTo>
                  <a:cubicBezTo>
                    <a:pt x="6115" y="18166"/>
                    <a:pt x="6182" y="17820"/>
                    <a:pt x="6247" y="17444"/>
                  </a:cubicBezTo>
                  <a:lnTo>
                    <a:pt x="5843" y="17444"/>
                  </a:lnTo>
                  <a:lnTo>
                    <a:pt x="5843" y="17076"/>
                  </a:lnTo>
                  <a:lnTo>
                    <a:pt x="6181" y="17076"/>
                  </a:lnTo>
                  <a:lnTo>
                    <a:pt x="6181" y="15805"/>
                  </a:lnTo>
                  <a:lnTo>
                    <a:pt x="5924" y="15805"/>
                  </a:lnTo>
                  <a:lnTo>
                    <a:pt x="5924" y="15445"/>
                  </a:lnTo>
                  <a:lnTo>
                    <a:pt x="6181" y="15445"/>
                  </a:lnTo>
                  <a:close/>
                  <a:moveTo>
                    <a:pt x="3994" y="14254"/>
                  </a:moveTo>
                  <a:cubicBezTo>
                    <a:pt x="4011" y="14470"/>
                    <a:pt x="4029" y="14700"/>
                    <a:pt x="4045" y="14945"/>
                  </a:cubicBezTo>
                  <a:cubicBezTo>
                    <a:pt x="4062" y="15189"/>
                    <a:pt x="4074" y="15402"/>
                    <a:pt x="4082" y="15581"/>
                  </a:cubicBezTo>
                  <a:lnTo>
                    <a:pt x="4038" y="15749"/>
                  </a:lnTo>
                  <a:cubicBezTo>
                    <a:pt x="4031" y="15562"/>
                    <a:pt x="4019" y="15345"/>
                    <a:pt x="4003" y="15098"/>
                  </a:cubicBezTo>
                  <a:cubicBezTo>
                    <a:pt x="3987" y="14851"/>
                    <a:pt x="3970" y="14617"/>
                    <a:pt x="3953" y="14398"/>
                  </a:cubicBezTo>
                  <a:close/>
                  <a:moveTo>
                    <a:pt x="8182" y="14214"/>
                  </a:moveTo>
                  <a:lnTo>
                    <a:pt x="8460" y="14214"/>
                  </a:lnTo>
                  <a:lnTo>
                    <a:pt x="8460" y="21600"/>
                  </a:lnTo>
                  <a:lnTo>
                    <a:pt x="8182" y="21600"/>
                  </a:lnTo>
                  <a:lnTo>
                    <a:pt x="8182" y="21560"/>
                  </a:lnTo>
                  <a:cubicBezTo>
                    <a:pt x="8235" y="21190"/>
                    <a:pt x="8279" y="20691"/>
                    <a:pt x="8315" y="20063"/>
                  </a:cubicBezTo>
                  <a:cubicBezTo>
                    <a:pt x="8351" y="19436"/>
                    <a:pt x="8369" y="18717"/>
                    <a:pt x="8370" y="17907"/>
                  </a:cubicBezTo>
                  <a:cubicBezTo>
                    <a:pt x="8369" y="17098"/>
                    <a:pt x="8351" y="16379"/>
                    <a:pt x="8315" y="15751"/>
                  </a:cubicBezTo>
                  <a:cubicBezTo>
                    <a:pt x="8279" y="15123"/>
                    <a:pt x="8235" y="14624"/>
                    <a:pt x="8182" y="14254"/>
                  </a:cubicBezTo>
                  <a:close/>
                  <a:moveTo>
                    <a:pt x="5222" y="14214"/>
                  </a:moveTo>
                  <a:lnTo>
                    <a:pt x="5500" y="14214"/>
                  </a:lnTo>
                  <a:lnTo>
                    <a:pt x="5500" y="14254"/>
                  </a:lnTo>
                  <a:cubicBezTo>
                    <a:pt x="5447" y="14624"/>
                    <a:pt x="5403" y="15123"/>
                    <a:pt x="5367" y="15751"/>
                  </a:cubicBezTo>
                  <a:cubicBezTo>
                    <a:pt x="5331" y="16379"/>
                    <a:pt x="5313" y="17098"/>
                    <a:pt x="5312" y="17907"/>
                  </a:cubicBezTo>
                  <a:cubicBezTo>
                    <a:pt x="5313" y="18717"/>
                    <a:pt x="5331" y="19436"/>
                    <a:pt x="5367" y="20063"/>
                  </a:cubicBezTo>
                  <a:cubicBezTo>
                    <a:pt x="5403" y="20691"/>
                    <a:pt x="5447" y="21190"/>
                    <a:pt x="5500" y="21560"/>
                  </a:cubicBezTo>
                  <a:lnTo>
                    <a:pt x="5500" y="21600"/>
                  </a:lnTo>
                  <a:lnTo>
                    <a:pt x="5222" y="21600"/>
                  </a:lnTo>
                  <a:close/>
                  <a:moveTo>
                    <a:pt x="493" y="5689"/>
                  </a:moveTo>
                  <a:lnTo>
                    <a:pt x="604" y="5963"/>
                  </a:lnTo>
                  <a:cubicBezTo>
                    <a:pt x="587" y="6285"/>
                    <a:pt x="567" y="6609"/>
                    <a:pt x="546" y="6936"/>
                  </a:cubicBezTo>
                  <a:cubicBezTo>
                    <a:pt x="524" y="7263"/>
                    <a:pt x="503" y="7546"/>
                    <a:pt x="483" y="7783"/>
                  </a:cubicBezTo>
                  <a:cubicBezTo>
                    <a:pt x="470" y="7699"/>
                    <a:pt x="454" y="7609"/>
                    <a:pt x="435" y="7511"/>
                  </a:cubicBezTo>
                  <a:cubicBezTo>
                    <a:pt x="416" y="7413"/>
                    <a:pt x="399" y="7333"/>
                    <a:pt x="385" y="7271"/>
                  </a:cubicBezTo>
                  <a:cubicBezTo>
                    <a:pt x="405" y="7058"/>
                    <a:pt x="425" y="6812"/>
                    <a:pt x="444" y="6533"/>
                  </a:cubicBezTo>
                  <a:cubicBezTo>
                    <a:pt x="463" y="6254"/>
                    <a:pt x="480" y="5973"/>
                    <a:pt x="493" y="5689"/>
                  </a:cubicBezTo>
                  <a:close/>
                  <a:moveTo>
                    <a:pt x="900" y="5601"/>
                  </a:moveTo>
                  <a:cubicBezTo>
                    <a:pt x="917" y="5876"/>
                    <a:pt x="936" y="6168"/>
                    <a:pt x="955" y="6477"/>
                  </a:cubicBezTo>
                  <a:cubicBezTo>
                    <a:pt x="975" y="6786"/>
                    <a:pt x="990" y="7054"/>
                    <a:pt x="1002" y="7280"/>
                  </a:cubicBezTo>
                  <a:lnTo>
                    <a:pt x="886" y="7704"/>
                  </a:lnTo>
                  <a:cubicBezTo>
                    <a:pt x="876" y="7464"/>
                    <a:pt x="862" y="7184"/>
                    <a:pt x="844" y="6861"/>
                  </a:cubicBezTo>
                  <a:cubicBezTo>
                    <a:pt x="826" y="6539"/>
                    <a:pt x="809" y="6233"/>
                    <a:pt x="791" y="5945"/>
                  </a:cubicBezTo>
                  <a:close/>
                  <a:moveTo>
                    <a:pt x="5433" y="5345"/>
                  </a:moveTo>
                  <a:cubicBezTo>
                    <a:pt x="5471" y="5349"/>
                    <a:pt x="5499" y="5458"/>
                    <a:pt x="5518" y="5672"/>
                  </a:cubicBezTo>
                  <a:cubicBezTo>
                    <a:pt x="5537" y="5886"/>
                    <a:pt x="5547" y="6180"/>
                    <a:pt x="5547" y="6555"/>
                  </a:cubicBezTo>
                  <a:cubicBezTo>
                    <a:pt x="5547" y="7065"/>
                    <a:pt x="5528" y="7508"/>
                    <a:pt x="5492" y="7884"/>
                  </a:cubicBezTo>
                  <a:cubicBezTo>
                    <a:pt x="5456" y="8260"/>
                    <a:pt x="5405" y="8532"/>
                    <a:pt x="5340" y="8702"/>
                  </a:cubicBezTo>
                  <a:lnTo>
                    <a:pt x="5306" y="7986"/>
                  </a:lnTo>
                  <a:cubicBezTo>
                    <a:pt x="5347" y="7874"/>
                    <a:pt x="5379" y="7727"/>
                    <a:pt x="5402" y="7545"/>
                  </a:cubicBezTo>
                  <a:cubicBezTo>
                    <a:pt x="5425" y="7362"/>
                    <a:pt x="5438" y="7153"/>
                    <a:pt x="5442" y="6917"/>
                  </a:cubicBezTo>
                  <a:cubicBezTo>
                    <a:pt x="5438" y="6925"/>
                    <a:pt x="5435" y="6928"/>
                    <a:pt x="5430" y="6926"/>
                  </a:cubicBezTo>
                  <a:cubicBezTo>
                    <a:pt x="5403" y="6925"/>
                    <a:pt x="5380" y="6857"/>
                    <a:pt x="5360" y="6722"/>
                  </a:cubicBezTo>
                  <a:cubicBezTo>
                    <a:pt x="5341" y="6587"/>
                    <a:pt x="5331" y="6393"/>
                    <a:pt x="5330" y="6140"/>
                  </a:cubicBezTo>
                  <a:cubicBezTo>
                    <a:pt x="5331" y="5890"/>
                    <a:pt x="5341" y="5696"/>
                    <a:pt x="5361" y="5557"/>
                  </a:cubicBezTo>
                  <a:cubicBezTo>
                    <a:pt x="5380" y="5418"/>
                    <a:pt x="5405" y="5347"/>
                    <a:pt x="5433" y="5345"/>
                  </a:cubicBezTo>
                  <a:close/>
                  <a:moveTo>
                    <a:pt x="160" y="4736"/>
                  </a:moveTo>
                  <a:lnTo>
                    <a:pt x="263" y="5309"/>
                  </a:lnTo>
                  <a:cubicBezTo>
                    <a:pt x="243" y="5786"/>
                    <a:pt x="221" y="6266"/>
                    <a:pt x="198" y="6749"/>
                  </a:cubicBezTo>
                  <a:cubicBezTo>
                    <a:pt x="174" y="7233"/>
                    <a:pt x="151" y="7695"/>
                    <a:pt x="127" y="8136"/>
                  </a:cubicBezTo>
                  <a:lnTo>
                    <a:pt x="13" y="7571"/>
                  </a:lnTo>
                  <a:cubicBezTo>
                    <a:pt x="35" y="7216"/>
                    <a:pt x="59" y="6785"/>
                    <a:pt x="86" y="6279"/>
                  </a:cubicBezTo>
                  <a:cubicBezTo>
                    <a:pt x="113" y="5773"/>
                    <a:pt x="137" y="5259"/>
                    <a:pt x="160" y="4736"/>
                  </a:cubicBezTo>
                  <a:close/>
                  <a:moveTo>
                    <a:pt x="586" y="4099"/>
                  </a:moveTo>
                  <a:lnTo>
                    <a:pt x="586" y="4594"/>
                  </a:lnTo>
                  <a:lnTo>
                    <a:pt x="829" y="4594"/>
                  </a:lnTo>
                  <a:lnTo>
                    <a:pt x="829" y="4099"/>
                  </a:lnTo>
                  <a:close/>
                  <a:moveTo>
                    <a:pt x="586" y="2906"/>
                  </a:moveTo>
                  <a:lnTo>
                    <a:pt x="586" y="3393"/>
                  </a:lnTo>
                  <a:lnTo>
                    <a:pt x="829" y="3393"/>
                  </a:lnTo>
                  <a:lnTo>
                    <a:pt x="829" y="2906"/>
                  </a:lnTo>
                  <a:close/>
                  <a:moveTo>
                    <a:pt x="71" y="2438"/>
                  </a:moveTo>
                  <a:cubicBezTo>
                    <a:pt x="99" y="2554"/>
                    <a:pt x="130" y="2689"/>
                    <a:pt x="163" y="2841"/>
                  </a:cubicBezTo>
                  <a:cubicBezTo>
                    <a:pt x="196" y="2994"/>
                    <a:pt x="224" y="3130"/>
                    <a:pt x="247" y="3251"/>
                  </a:cubicBezTo>
                  <a:lnTo>
                    <a:pt x="171" y="4099"/>
                  </a:lnTo>
                  <a:cubicBezTo>
                    <a:pt x="151" y="3970"/>
                    <a:pt x="125" y="3822"/>
                    <a:pt x="92" y="3654"/>
                  </a:cubicBezTo>
                  <a:cubicBezTo>
                    <a:pt x="59" y="3487"/>
                    <a:pt x="29" y="3332"/>
                    <a:pt x="0" y="3189"/>
                  </a:cubicBezTo>
                  <a:close/>
                  <a:moveTo>
                    <a:pt x="10053" y="1978"/>
                  </a:moveTo>
                  <a:lnTo>
                    <a:pt x="10053" y="4126"/>
                  </a:lnTo>
                  <a:lnTo>
                    <a:pt x="10147" y="4126"/>
                  </a:lnTo>
                  <a:cubicBezTo>
                    <a:pt x="10200" y="4126"/>
                    <a:pt x="10240" y="4031"/>
                    <a:pt x="10267" y="3842"/>
                  </a:cubicBezTo>
                  <a:cubicBezTo>
                    <a:pt x="10293" y="3653"/>
                    <a:pt x="10306" y="3371"/>
                    <a:pt x="10306" y="2995"/>
                  </a:cubicBezTo>
                  <a:cubicBezTo>
                    <a:pt x="10306" y="2620"/>
                    <a:pt x="10292" y="2355"/>
                    <a:pt x="10264" y="2202"/>
                  </a:cubicBezTo>
                  <a:cubicBezTo>
                    <a:pt x="10236" y="2048"/>
                    <a:pt x="10195" y="1973"/>
                    <a:pt x="10141" y="1978"/>
                  </a:cubicBezTo>
                  <a:close/>
                  <a:moveTo>
                    <a:pt x="9150" y="1978"/>
                  </a:moveTo>
                  <a:lnTo>
                    <a:pt x="9150" y="4126"/>
                  </a:lnTo>
                  <a:lnTo>
                    <a:pt x="9244" y="4126"/>
                  </a:lnTo>
                  <a:cubicBezTo>
                    <a:pt x="9297" y="4126"/>
                    <a:pt x="9337" y="4031"/>
                    <a:pt x="9364" y="3842"/>
                  </a:cubicBezTo>
                  <a:cubicBezTo>
                    <a:pt x="9390" y="3653"/>
                    <a:pt x="9403" y="3371"/>
                    <a:pt x="9403" y="2995"/>
                  </a:cubicBezTo>
                  <a:cubicBezTo>
                    <a:pt x="9403" y="2620"/>
                    <a:pt x="9389" y="2355"/>
                    <a:pt x="9361" y="2202"/>
                  </a:cubicBezTo>
                  <a:cubicBezTo>
                    <a:pt x="9333" y="2048"/>
                    <a:pt x="9292" y="1973"/>
                    <a:pt x="9238" y="1978"/>
                  </a:cubicBezTo>
                  <a:close/>
                  <a:moveTo>
                    <a:pt x="3631" y="1978"/>
                  </a:moveTo>
                  <a:lnTo>
                    <a:pt x="3631" y="4126"/>
                  </a:lnTo>
                  <a:lnTo>
                    <a:pt x="3725" y="4126"/>
                  </a:lnTo>
                  <a:cubicBezTo>
                    <a:pt x="3778" y="4126"/>
                    <a:pt x="3818" y="4031"/>
                    <a:pt x="3845" y="3842"/>
                  </a:cubicBezTo>
                  <a:cubicBezTo>
                    <a:pt x="3871" y="3653"/>
                    <a:pt x="3884" y="3371"/>
                    <a:pt x="3884" y="2995"/>
                  </a:cubicBezTo>
                  <a:cubicBezTo>
                    <a:pt x="3884" y="2620"/>
                    <a:pt x="3870" y="2355"/>
                    <a:pt x="3842" y="2202"/>
                  </a:cubicBezTo>
                  <a:cubicBezTo>
                    <a:pt x="3814" y="2048"/>
                    <a:pt x="3773" y="1973"/>
                    <a:pt x="3719" y="1978"/>
                  </a:cubicBezTo>
                  <a:close/>
                  <a:moveTo>
                    <a:pt x="2728" y="1978"/>
                  </a:moveTo>
                  <a:lnTo>
                    <a:pt x="2728" y="4126"/>
                  </a:lnTo>
                  <a:lnTo>
                    <a:pt x="2822" y="4126"/>
                  </a:lnTo>
                  <a:cubicBezTo>
                    <a:pt x="2875" y="4126"/>
                    <a:pt x="2915" y="4031"/>
                    <a:pt x="2941" y="3842"/>
                  </a:cubicBezTo>
                  <a:cubicBezTo>
                    <a:pt x="2968" y="3653"/>
                    <a:pt x="2981" y="3371"/>
                    <a:pt x="2981" y="2995"/>
                  </a:cubicBezTo>
                  <a:cubicBezTo>
                    <a:pt x="2981" y="2620"/>
                    <a:pt x="2967" y="2355"/>
                    <a:pt x="2939" y="2202"/>
                  </a:cubicBezTo>
                  <a:cubicBezTo>
                    <a:pt x="2911" y="2048"/>
                    <a:pt x="2870" y="1973"/>
                    <a:pt x="2816" y="1978"/>
                  </a:cubicBezTo>
                  <a:close/>
                  <a:moveTo>
                    <a:pt x="10736" y="946"/>
                  </a:moveTo>
                  <a:lnTo>
                    <a:pt x="11332" y="946"/>
                  </a:lnTo>
                  <a:lnTo>
                    <a:pt x="11332" y="2031"/>
                  </a:lnTo>
                  <a:lnTo>
                    <a:pt x="11111" y="2031"/>
                  </a:lnTo>
                  <a:lnTo>
                    <a:pt x="11111" y="7482"/>
                  </a:lnTo>
                  <a:lnTo>
                    <a:pt x="10955" y="7482"/>
                  </a:lnTo>
                  <a:lnTo>
                    <a:pt x="10955" y="2031"/>
                  </a:lnTo>
                  <a:lnTo>
                    <a:pt x="10736" y="2031"/>
                  </a:lnTo>
                  <a:close/>
                  <a:moveTo>
                    <a:pt x="9897" y="946"/>
                  </a:moveTo>
                  <a:lnTo>
                    <a:pt x="10153" y="946"/>
                  </a:lnTo>
                  <a:cubicBezTo>
                    <a:pt x="10211" y="943"/>
                    <a:pt x="10263" y="1005"/>
                    <a:pt x="10309" y="1133"/>
                  </a:cubicBezTo>
                  <a:cubicBezTo>
                    <a:pt x="10355" y="1262"/>
                    <a:pt x="10391" y="1476"/>
                    <a:pt x="10418" y="1777"/>
                  </a:cubicBezTo>
                  <a:cubicBezTo>
                    <a:pt x="10444" y="2077"/>
                    <a:pt x="10458" y="2483"/>
                    <a:pt x="10459" y="2995"/>
                  </a:cubicBezTo>
                  <a:cubicBezTo>
                    <a:pt x="10458" y="3492"/>
                    <a:pt x="10444" y="3900"/>
                    <a:pt x="10418" y="4219"/>
                  </a:cubicBezTo>
                  <a:cubicBezTo>
                    <a:pt x="10391" y="4539"/>
                    <a:pt x="10355" y="4776"/>
                    <a:pt x="10310" y="4930"/>
                  </a:cubicBezTo>
                  <a:cubicBezTo>
                    <a:pt x="10265" y="5083"/>
                    <a:pt x="10214" y="5160"/>
                    <a:pt x="10157" y="5159"/>
                  </a:cubicBezTo>
                  <a:lnTo>
                    <a:pt x="10053" y="5159"/>
                  </a:lnTo>
                  <a:lnTo>
                    <a:pt x="10053" y="7482"/>
                  </a:lnTo>
                  <a:lnTo>
                    <a:pt x="9897" y="7482"/>
                  </a:lnTo>
                  <a:close/>
                  <a:moveTo>
                    <a:pt x="8994" y="946"/>
                  </a:moveTo>
                  <a:lnTo>
                    <a:pt x="9250" y="946"/>
                  </a:lnTo>
                  <a:cubicBezTo>
                    <a:pt x="9308" y="943"/>
                    <a:pt x="9360" y="1005"/>
                    <a:pt x="9406" y="1133"/>
                  </a:cubicBezTo>
                  <a:cubicBezTo>
                    <a:pt x="9452" y="1262"/>
                    <a:pt x="9488" y="1476"/>
                    <a:pt x="9515" y="1777"/>
                  </a:cubicBezTo>
                  <a:cubicBezTo>
                    <a:pt x="9541" y="2077"/>
                    <a:pt x="9555" y="2483"/>
                    <a:pt x="9555" y="2995"/>
                  </a:cubicBezTo>
                  <a:cubicBezTo>
                    <a:pt x="9555" y="3492"/>
                    <a:pt x="9541" y="3900"/>
                    <a:pt x="9515" y="4219"/>
                  </a:cubicBezTo>
                  <a:cubicBezTo>
                    <a:pt x="9488" y="4539"/>
                    <a:pt x="9452" y="4776"/>
                    <a:pt x="9407" y="4930"/>
                  </a:cubicBezTo>
                  <a:cubicBezTo>
                    <a:pt x="9362" y="5083"/>
                    <a:pt x="9311" y="5160"/>
                    <a:pt x="9254" y="5159"/>
                  </a:cubicBezTo>
                  <a:lnTo>
                    <a:pt x="9150" y="5159"/>
                  </a:lnTo>
                  <a:lnTo>
                    <a:pt x="9150" y="7482"/>
                  </a:lnTo>
                  <a:lnTo>
                    <a:pt x="8994" y="7482"/>
                  </a:lnTo>
                  <a:close/>
                  <a:moveTo>
                    <a:pt x="4314" y="946"/>
                  </a:moveTo>
                  <a:lnTo>
                    <a:pt x="4910" y="946"/>
                  </a:lnTo>
                  <a:lnTo>
                    <a:pt x="4910" y="2031"/>
                  </a:lnTo>
                  <a:lnTo>
                    <a:pt x="4689" y="2031"/>
                  </a:lnTo>
                  <a:lnTo>
                    <a:pt x="4689" y="7482"/>
                  </a:lnTo>
                  <a:lnTo>
                    <a:pt x="4533" y="7482"/>
                  </a:lnTo>
                  <a:lnTo>
                    <a:pt x="4533" y="2031"/>
                  </a:lnTo>
                  <a:lnTo>
                    <a:pt x="4314" y="2031"/>
                  </a:lnTo>
                  <a:close/>
                  <a:moveTo>
                    <a:pt x="3475" y="946"/>
                  </a:moveTo>
                  <a:lnTo>
                    <a:pt x="3731" y="946"/>
                  </a:lnTo>
                  <a:cubicBezTo>
                    <a:pt x="3789" y="943"/>
                    <a:pt x="3841" y="1005"/>
                    <a:pt x="3887" y="1133"/>
                  </a:cubicBezTo>
                  <a:cubicBezTo>
                    <a:pt x="3933" y="1262"/>
                    <a:pt x="3969" y="1476"/>
                    <a:pt x="3996" y="1777"/>
                  </a:cubicBezTo>
                  <a:cubicBezTo>
                    <a:pt x="4022" y="2077"/>
                    <a:pt x="4036" y="2483"/>
                    <a:pt x="4036" y="2995"/>
                  </a:cubicBezTo>
                  <a:cubicBezTo>
                    <a:pt x="4036" y="3492"/>
                    <a:pt x="4022" y="3900"/>
                    <a:pt x="3996" y="4219"/>
                  </a:cubicBezTo>
                  <a:cubicBezTo>
                    <a:pt x="3969" y="4539"/>
                    <a:pt x="3933" y="4776"/>
                    <a:pt x="3888" y="4930"/>
                  </a:cubicBezTo>
                  <a:cubicBezTo>
                    <a:pt x="3843" y="5083"/>
                    <a:pt x="3792" y="5160"/>
                    <a:pt x="3735" y="5159"/>
                  </a:cubicBezTo>
                  <a:lnTo>
                    <a:pt x="3631" y="5159"/>
                  </a:lnTo>
                  <a:lnTo>
                    <a:pt x="3631" y="7482"/>
                  </a:lnTo>
                  <a:lnTo>
                    <a:pt x="3475" y="7482"/>
                  </a:lnTo>
                  <a:close/>
                  <a:moveTo>
                    <a:pt x="2572" y="946"/>
                  </a:moveTo>
                  <a:lnTo>
                    <a:pt x="2828" y="946"/>
                  </a:lnTo>
                  <a:cubicBezTo>
                    <a:pt x="2886" y="943"/>
                    <a:pt x="2938" y="1005"/>
                    <a:pt x="2984" y="1133"/>
                  </a:cubicBezTo>
                  <a:cubicBezTo>
                    <a:pt x="3030" y="1262"/>
                    <a:pt x="3066" y="1476"/>
                    <a:pt x="3093" y="1777"/>
                  </a:cubicBezTo>
                  <a:cubicBezTo>
                    <a:pt x="3119" y="2077"/>
                    <a:pt x="3133" y="2483"/>
                    <a:pt x="3133" y="2995"/>
                  </a:cubicBezTo>
                  <a:cubicBezTo>
                    <a:pt x="3133" y="3492"/>
                    <a:pt x="3119" y="3900"/>
                    <a:pt x="3093" y="4219"/>
                  </a:cubicBezTo>
                  <a:cubicBezTo>
                    <a:pt x="3066" y="4539"/>
                    <a:pt x="3030" y="4776"/>
                    <a:pt x="2985" y="4930"/>
                  </a:cubicBezTo>
                  <a:cubicBezTo>
                    <a:pt x="2939" y="5083"/>
                    <a:pt x="2889" y="5160"/>
                    <a:pt x="2832" y="5159"/>
                  </a:cubicBezTo>
                  <a:lnTo>
                    <a:pt x="2728" y="5159"/>
                  </a:lnTo>
                  <a:lnTo>
                    <a:pt x="2728" y="7482"/>
                  </a:lnTo>
                  <a:lnTo>
                    <a:pt x="2572" y="7482"/>
                  </a:lnTo>
                  <a:close/>
                  <a:moveTo>
                    <a:pt x="6460" y="592"/>
                  </a:moveTo>
                  <a:lnTo>
                    <a:pt x="7374" y="592"/>
                  </a:lnTo>
                  <a:lnTo>
                    <a:pt x="7374" y="1670"/>
                  </a:lnTo>
                  <a:lnTo>
                    <a:pt x="7046" y="1670"/>
                  </a:lnTo>
                  <a:cubicBezTo>
                    <a:pt x="7037" y="1807"/>
                    <a:pt x="7027" y="1943"/>
                    <a:pt x="7017" y="2079"/>
                  </a:cubicBezTo>
                  <a:cubicBezTo>
                    <a:pt x="7007" y="2215"/>
                    <a:pt x="6996" y="2350"/>
                    <a:pt x="6985" y="2482"/>
                  </a:cubicBezTo>
                  <a:lnTo>
                    <a:pt x="6985" y="3401"/>
                  </a:lnTo>
                  <a:lnTo>
                    <a:pt x="7063" y="2853"/>
                  </a:lnTo>
                  <a:cubicBezTo>
                    <a:pt x="7101" y="3084"/>
                    <a:pt x="7143" y="3340"/>
                    <a:pt x="7187" y="3621"/>
                  </a:cubicBezTo>
                  <a:cubicBezTo>
                    <a:pt x="7231" y="3903"/>
                    <a:pt x="7274" y="4185"/>
                    <a:pt x="7314" y="4468"/>
                  </a:cubicBezTo>
                  <a:cubicBezTo>
                    <a:pt x="7354" y="4751"/>
                    <a:pt x="7387" y="5011"/>
                    <a:pt x="7414" y="5248"/>
                  </a:cubicBezTo>
                  <a:lnTo>
                    <a:pt x="7307" y="6052"/>
                  </a:lnTo>
                  <a:cubicBezTo>
                    <a:pt x="7285" y="5830"/>
                    <a:pt x="7256" y="5580"/>
                    <a:pt x="7220" y="5303"/>
                  </a:cubicBezTo>
                  <a:cubicBezTo>
                    <a:pt x="7184" y="5026"/>
                    <a:pt x="7146" y="4745"/>
                    <a:pt x="7104" y="4459"/>
                  </a:cubicBezTo>
                  <a:cubicBezTo>
                    <a:pt x="7063" y="4173"/>
                    <a:pt x="7023" y="3906"/>
                    <a:pt x="6985" y="3657"/>
                  </a:cubicBezTo>
                  <a:lnTo>
                    <a:pt x="6985" y="8234"/>
                  </a:lnTo>
                  <a:lnTo>
                    <a:pt x="6848" y="8234"/>
                  </a:lnTo>
                  <a:lnTo>
                    <a:pt x="6848" y="3922"/>
                  </a:lnTo>
                  <a:cubicBezTo>
                    <a:pt x="6800" y="4354"/>
                    <a:pt x="6748" y="4755"/>
                    <a:pt x="6692" y="5125"/>
                  </a:cubicBezTo>
                  <a:cubicBezTo>
                    <a:pt x="6636" y="5496"/>
                    <a:pt x="6576" y="5819"/>
                    <a:pt x="6513" y="6096"/>
                  </a:cubicBezTo>
                  <a:cubicBezTo>
                    <a:pt x="6502" y="5947"/>
                    <a:pt x="6489" y="5783"/>
                    <a:pt x="6472" y="5602"/>
                  </a:cubicBezTo>
                  <a:cubicBezTo>
                    <a:pt x="6456" y="5422"/>
                    <a:pt x="6441" y="5268"/>
                    <a:pt x="6426" y="5142"/>
                  </a:cubicBezTo>
                  <a:cubicBezTo>
                    <a:pt x="6523" y="4753"/>
                    <a:pt x="6610" y="4249"/>
                    <a:pt x="6689" y="3631"/>
                  </a:cubicBezTo>
                  <a:cubicBezTo>
                    <a:pt x="6767" y="3012"/>
                    <a:pt x="6831" y="2359"/>
                    <a:pt x="6880" y="1670"/>
                  </a:cubicBezTo>
                  <a:lnTo>
                    <a:pt x="6460" y="1670"/>
                  </a:lnTo>
                  <a:close/>
                  <a:moveTo>
                    <a:pt x="1348" y="565"/>
                  </a:moveTo>
                  <a:lnTo>
                    <a:pt x="2149" y="565"/>
                  </a:lnTo>
                  <a:lnTo>
                    <a:pt x="2149" y="1608"/>
                  </a:lnTo>
                  <a:lnTo>
                    <a:pt x="1825" y="1608"/>
                  </a:lnTo>
                  <a:lnTo>
                    <a:pt x="1825" y="3419"/>
                  </a:lnTo>
                  <a:lnTo>
                    <a:pt x="2220" y="3419"/>
                  </a:lnTo>
                  <a:lnTo>
                    <a:pt x="2220" y="4461"/>
                  </a:lnTo>
                  <a:lnTo>
                    <a:pt x="1825" y="4461"/>
                  </a:lnTo>
                  <a:lnTo>
                    <a:pt x="1825" y="6891"/>
                  </a:lnTo>
                  <a:cubicBezTo>
                    <a:pt x="1826" y="7213"/>
                    <a:pt x="1821" y="7459"/>
                    <a:pt x="1811" y="7630"/>
                  </a:cubicBezTo>
                  <a:cubicBezTo>
                    <a:pt x="1800" y="7800"/>
                    <a:pt x="1783" y="7925"/>
                    <a:pt x="1758" y="8004"/>
                  </a:cubicBezTo>
                  <a:cubicBezTo>
                    <a:pt x="1733" y="8090"/>
                    <a:pt x="1702" y="8146"/>
                    <a:pt x="1663" y="8172"/>
                  </a:cubicBezTo>
                  <a:cubicBezTo>
                    <a:pt x="1625" y="8198"/>
                    <a:pt x="1579" y="8210"/>
                    <a:pt x="1527" y="8207"/>
                  </a:cubicBezTo>
                  <a:cubicBezTo>
                    <a:pt x="1523" y="8041"/>
                    <a:pt x="1516" y="7854"/>
                    <a:pt x="1506" y="7647"/>
                  </a:cubicBezTo>
                  <a:cubicBezTo>
                    <a:pt x="1496" y="7440"/>
                    <a:pt x="1485" y="7256"/>
                    <a:pt x="1475" y="7094"/>
                  </a:cubicBezTo>
                  <a:cubicBezTo>
                    <a:pt x="1515" y="7111"/>
                    <a:pt x="1552" y="7121"/>
                    <a:pt x="1587" y="7124"/>
                  </a:cubicBezTo>
                  <a:cubicBezTo>
                    <a:pt x="1622" y="7127"/>
                    <a:pt x="1647" y="7125"/>
                    <a:pt x="1660" y="7120"/>
                  </a:cubicBezTo>
                  <a:cubicBezTo>
                    <a:pt x="1671" y="7118"/>
                    <a:pt x="1680" y="7099"/>
                    <a:pt x="1685" y="7064"/>
                  </a:cubicBezTo>
                  <a:cubicBezTo>
                    <a:pt x="1690" y="7029"/>
                    <a:pt x="1693" y="6969"/>
                    <a:pt x="1693" y="6882"/>
                  </a:cubicBezTo>
                  <a:lnTo>
                    <a:pt x="1693" y="4461"/>
                  </a:lnTo>
                  <a:lnTo>
                    <a:pt x="1276" y="4461"/>
                  </a:lnTo>
                  <a:lnTo>
                    <a:pt x="1276" y="3419"/>
                  </a:lnTo>
                  <a:lnTo>
                    <a:pt x="1693" y="3419"/>
                  </a:lnTo>
                  <a:lnTo>
                    <a:pt x="1693" y="1608"/>
                  </a:lnTo>
                  <a:lnTo>
                    <a:pt x="1348" y="1608"/>
                  </a:lnTo>
                  <a:close/>
                  <a:moveTo>
                    <a:pt x="317" y="460"/>
                  </a:moveTo>
                  <a:lnTo>
                    <a:pt x="976" y="460"/>
                  </a:lnTo>
                  <a:lnTo>
                    <a:pt x="976" y="1404"/>
                  </a:lnTo>
                  <a:lnTo>
                    <a:pt x="667" y="1404"/>
                  </a:lnTo>
                  <a:lnTo>
                    <a:pt x="785" y="1581"/>
                  </a:lnTo>
                  <a:cubicBezTo>
                    <a:pt x="778" y="1679"/>
                    <a:pt x="771" y="1776"/>
                    <a:pt x="764" y="1872"/>
                  </a:cubicBezTo>
                  <a:cubicBezTo>
                    <a:pt x="758" y="1968"/>
                    <a:pt x="751" y="2063"/>
                    <a:pt x="744" y="2156"/>
                  </a:cubicBezTo>
                  <a:lnTo>
                    <a:pt x="945" y="2156"/>
                  </a:lnTo>
                  <a:lnTo>
                    <a:pt x="945" y="5344"/>
                  </a:lnTo>
                  <a:lnTo>
                    <a:pt x="762" y="5344"/>
                  </a:lnTo>
                  <a:lnTo>
                    <a:pt x="762" y="7254"/>
                  </a:lnTo>
                  <a:cubicBezTo>
                    <a:pt x="762" y="7477"/>
                    <a:pt x="759" y="7655"/>
                    <a:pt x="753" y="7789"/>
                  </a:cubicBezTo>
                  <a:cubicBezTo>
                    <a:pt x="747" y="7922"/>
                    <a:pt x="734" y="8023"/>
                    <a:pt x="716" y="8092"/>
                  </a:cubicBezTo>
                  <a:cubicBezTo>
                    <a:pt x="699" y="8160"/>
                    <a:pt x="677" y="8204"/>
                    <a:pt x="652" y="8223"/>
                  </a:cubicBezTo>
                  <a:cubicBezTo>
                    <a:pt x="627" y="8242"/>
                    <a:pt x="599" y="8248"/>
                    <a:pt x="567" y="8242"/>
                  </a:cubicBezTo>
                  <a:cubicBezTo>
                    <a:pt x="564" y="8101"/>
                    <a:pt x="560" y="7949"/>
                    <a:pt x="554" y="7785"/>
                  </a:cubicBezTo>
                  <a:cubicBezTo>
                    <a:pt x="548" y="7622"/>
                    <a:pt x="541" y="7474"/>
                    <a:pt x="534" y="7342"/>
                  </a:cubicBezTo>
                  <a:cubicBezTo>
                    <a:pt x="553" y="7346"/>
                    <a:pt x="572" y="7349"/>
                    <a:pt x="589" y="7350"/>
                  </a:cubicBezTo>
                  <a:cubicBezTo>
                    <a:pt x="607" y="7351"/>
                    <a:pt x="619" y="7351"/>
                    <a:pt x="626" y="7351"/>
                  </a:cubicBezTo>
                  <a:cubicBezTo>
                    <a:pt x="632" y="7352"/>
                    <a:pt x="636" y="7343"/>
                    <a:pt x="638" y="7325"/>
                  </a:cubicBezTo>
                  <a:cubicBezTo>
                    <a:pt x="641" y="7307"/>
                    <a:pt x="642" y="7275"/>
                    <a:pt x="642" y="7227"/>
                  </a:cubicBezTo>
                  <a:lnTo>
                    <a:pt x="642" y="5344"/>
                  </a:lnTo>
                  <a:lnTo>
                    <a:pt x="475" y="5344"/>
                  </a:lnTo>
                  <a:lnTo>
                    <a:pt x="475" y="2156"/>
                  </a:lnTo>
                  <a:lnTo>
                    <a:pt x="616" y="2156"/>
                  </a:lnTo>
                  <a:cubicBezTo>
                    <a:pt x="622" y="2027"/>
                    <a:pt x="627" y="1898"/>
                    <a:pt x="631" y="1770"/>
                  </a:cubicBezTo>
                  <a:cubicBezTo>
                    <a:pt x="635" y="1642"/>
                    <a:pt x="639" y="1520"/>
                    <a:pt x="642" y="1404"/>
                  </a:cubicBezTo>
                  <a:lnTo>
                    <a:pt x="438" y="1404"/>
                  </a:lnTo>
                  <a:lnTo>
                    <a:pt x="438" y="2897"/>
                  </a:lnTo>
                  <a:cubicBezTo>
                    <a:pt x="439" y="3429"/>
                    <a:pt x="436" y="4015"/>
                    <a:pt x="429" y="4657"/>
                  </a:cubicBezTo>
                  <a:cubicBezTo>
                    <a:pt x="422" y="5298"/>
                    <a:pt x="408" y="5935"/>
                    <a:pt x="387" y="6565"/>
                  </a:cubicBezTo>
                  <a:cubicBezTo>
                    <a:pt x="366" y="7196"/>
                    <a:pt x="335" y="7761"/>
                    <a:pt x="294" y="8260"/>
                  </a:cubicBezTo>
                  <a:cubicBezTo>
                    <a:pt x="282" y="8170"/>
                    <a:pt x="265" y="8069"/>
                    <a:pt x="244" y="7957"/>
                  </a:cubicBezTo>
                  <a:cubicBezTo>
                    <a:pt x="224" y="7845"/>
                    <a:pt x="205" y="7757"/>
                    <a:pt x="189" y="7694"/>
                  </a:cubicBezTo>
                  <a:cubicBezTo>
                    <a:pt x="227" y="7233"/>
                    <a:pt x="256" y="6723"/>
                    <a:pt x="274" y="6164"/>
                  </a:cubicBezTo>
                  <a:cubicBezTo>
                    <a:pt x="293" y="5605"/>
                    <a:pt x="305" y="5042"/>
                    <a:pt x="310" y="4475"/>
                  </a:cubicBezTo>
                  <a:cubicBezTo>
                    <a:pt x="315" y="3908"/>
                    <a:pt x="318" y="3382"/>
                    <a:pt x="317" y="2897"/>
                  </a:cubicBezTo>
                  <a:close/>
                  <a:moveTo>
                    <a:pt x="122" y="62"/>
                  </a:moveTo>
                  <a:cubicBezTo>
                    <a:pt x="150" y="192"/>
                    <a:pt x="181" y="337"/>
                    <a:pt x="214" y="498"/>
                  </a:cubicBezTo>
                  <a:cubicBezTo>
                    <a:pt x="248" y="660"/>
                    <a:pt x="276" y="803"/>
                    <a:pt x="297" y="928"/>
                  </a:cubicBezTo>
                  <a:lnTo>
                    <a:pt x="221" y="1767"/>
                  </a:lnTo>
                  <a:cubicBezTo>
                    <a:pt x="201" y="1632"/>
                    <a:pt x="174" y="1477"/>
                    <a:pt x="142" y="1301"/>
                  </a:cubicBezTo>
                  <a:cubicBezTo>
                    <a:pt x="109" y="1124"/>
                    <a:pt x="79" y="965"/>
                    <a:pt x="51" y="822"/>
                  </a:cubicBezTo>
                  <a:close/>
                  <a:moveTo>
                    <a:pt x="8146" y="0"/>
                  </a:moveTo>
                  <a:lnTo>
                    <a:pt x="8280" y="0"/>
                  </a:lnTo>
                  <a:lnTo>
                    <a:pt x="8280" y="2756"/>
                  </a:lnTo>
                  <a:lnTo>
                    <a:pt x="8594" y="2756"/>
                  </a:lnTo>
                  <a:lnTo>
                    <a:pt x="8594" y="3816"/>
                  </a:lnTo>
                  <a:lnTo>
                    <a:pt x="8280" y="3816"/>
                  </a:lnTo>
                  <a:lnTo>
                    <a:pt x="8280" y="6758"/>
                  </a:lnTo>
                  <a:lnTo>
                    <a:pt x="8651" y="6758"/>
                  </a:lnTo>
                  <a:lnTo>
                    <a:pt x="8651" y="7810"/>
                  </a:lnTo>
                  <a:lnTo>
                    <a:pt x="7689" y="7810"/>
                  </a:lnTo>
                  <a:lnTo>
                    <a:pt x="7689" y="6758"/>
                  </a:lnTo>
                  <a:lnTo>
                    <a:pt x="7823" y="6758"/>
                  </a:lnTo>
                  <a:lnTo>
                    <a:pt x="7823" y="1811"/>
                  </a:lnTo>
                  <a:lnTo>
                    <a:pt x="7955" y="1811"/>
                  </a:lnTo>
                  <a:lnTo>
                    <a:pt x="7955" y="6758"/>
                  </a:lnTo>
                  <a:lnTo>
                    <a:pt x="8146" y="6758"/>
                  </a:lnTo>
                  <a:close/>
                </a:path>
              </a:pathLst>
            </a:custGeom>
            <a:solidFill>
              <a:srgbClr val="00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40000"/>
                </a:lnSpc>
                <a:defRPr spc="300" sz="1400">
                  <a:solidFill>
                    <a:srgbClr val="ECBD81"/>
                  </a:solidFill>
                  <a:latin typeface="思源黑体 CN Light"/>
                  <a:ea typeface="思源黑体 CN Light"/>
                  <a:cs typeface="思源黑体 CN Light"/>
                  <a:sym typeface="思源黑体 CN Light"/>
                </a:defRPr>
              </a:pPr>
            </a:p>
          </p:txBody>
        </p:sp>
        <p:grpSp>
          <p:nvGrpSpPr>
            <p:cNvPr id="581" name="组合 23"/>
            <p:cNvGrpSpPr/>
            <p:nvPr/>
          </p:nvGrpSpPr>
          <p:grpSpPr>
            <a:xfrm>
              <a:off x="7888" y="469946"/>
              <a:ext cx="2958397" cy="63152"/>
              <a:chOff x="0" y="0"/>
              <a:chExt cx="2958395" cy="63151"/>
            </a:xfrm>
          </p:grpSpPr>
          <p:sp>
            <p:nvSpPr>
              <p:cNvPr id="503" name="Rectangle 151"/>
              <p:cNvSpPr/>
              <p:nvPr/>
            </p:nvSpPr>
            <p:spPr>
              <a:xfrm>
                <a:off x="0" y="38322"/>
                <a:ext cx="12700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04" name="Rectangle 152"/>
              <p:cNvSpPr/>
              <p:nvPr/>
            </p:nvSpPr>
            <p:spPr>
              <a:xfrm>
                <a:off x="0" y="38322"/>
                <a:ext cx="12700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05" name="Rectangle 153"/>
              <p:cNvSpPr/>
              <p:nvPr/>
            </p:nvSpPr>
            <p:spPr>
              <a:xfrm>
                <a:off x="77328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06" name="Rectangle 154"/>
              <p:cNvSpPr/>
              <p:nvPr/>
            </p:nvSpPr>
            <p:spPr>
              <a:xfrm>
                <a:off x="77328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07" name="Rectangle 155"/>
              <p:cNvSpPr/>
              <p:nvPr/>
            </p:nvSpPr>
            <p:spPr>
              <a:xfrm>
                <a:off x="154656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08" name="Rectangle 156"/>
              <p:cNvSpPr/>
              <p:nvPr/>
            </p:nvSpPr>
            <p:spPr>
              <a:xfrm>
                <a:off x="154656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09" name="Rectangle 157"/>
              <p:cNvSpPr/>
              <p:nvPr/>
            </p:nvSpPr>
            <p:spPr>
              <a:xfrm>
                <a:off x="232345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10" name="Rectangle 158"/>
              <p:cNvSpPr/>
              <p:nvPr/>
            </p:nvSpPr>
            <p:spPr>
              <a:xfrm>
                <a:off x="232345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11" name="Rectangle 159"/>
              <p:cNvSpPr/>
              <p:nvPr/>
            </p:nvSpPr>
            <p:spPr>
              <a:xfrm>
                <a:off x="310757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12" name="Rectangle 160"/>
              <p:cNvSpPr/>
              <p:nvPr/>
            </p:nvSpPr>
            <p:spPr>
              <a:xfrm>
                <a:off x="310757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13" name="Rectangle 161"/>
              <p:cNvSpPr/>
              <p:nvPr/>
            </p:nvSpPr>
            <p:spPr>
              <a:xfrm>
                <a:off x="388086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14" name="Rectangle 162"/>
              <p:cNvSpPr/>
              <p:nvPr/>
            </p:nvSpPr>
            <p:spPr>
              <a:xfrm>
                <a:off x="388086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15" name="Rectangle 163"/>
              <p:cNvSpPr/>
              <p:nvPr/>
            </p:nvSpPr>
            <p:spPr>
              <a:xfrm>
                <a:off x="465414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16" name="Rectangle 164"/>
              <p:cNvSpPr/>
              <p:nvPr/>
            </p:nvSpPr>
            <p:spPr>
              <a:xfrm>
                <a:off x="465414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17" name="Rectangle 165"/>
              <p:cNvSpPr/>
              <p:nvPr/>
            </p:nvSpPr>
            <p:spPr>
              <a:xfrm>
                <a:off x="542019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18" name="Rectangle 166"/>
              <p:cNvSpPr/>
              <p:nvPr/>
            </p:nvSpPr>
            <p:spPr>
              <a:xfrm>
                <a:off x="542019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19" name="Rectangle 167"/>
              <p:cNvSpPr/>
              <p:nvPr/>
            </p:nvSpPr>
            <p:spPr>
              <a:xfrm>
                <a:off x="619347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20" name="Rectangle 168"/>
              <p:cNvSpPr/>
              <p:nvPr/>
            </p:nvSpPr>
            <p:spPr>
              <a:xfrm>
                <a:off x="619347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21" name="Rectangle 169"/>
              <p:cNvSpPr/>
              <p:nvPr/>
            </p:nvSpPr>
            <p:spPr>
              <a:xfrm>
                <a:off x="697760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22" name="Rectangle 170"/>
              <p:cNvSpPr/>
              <p:nvPr/>
            </p:nvSpPr>
            <p:spPr>
              <a:xfrm>
                <a:off x="697760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23" name="Rectangle 171"/>
              <p:cNvSpPr/>
              <p:nvPr/>
            </p:nvSpPr>
            <p:spPr>
              <a:xfrm>
                <a:off x="776171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24" name="Rectangle 172"/>
              <p:cNvSpPr/>
              <p:nvPr/>
            </p:nvSpPr>
            <p:spPr>
              <a:xfrm>
                <a:off x="776171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25" name="Rectangle 173"/>
              <p:cNvSpPr/>
              <p:nvPr/>
            </p:nvSpPr>
            <p:spPr>
              <a:xfrm>
                <a:off x="852777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26" name="Rectangle 174"/>
              <p:cNvSpPr/>
              <p:nvPr/>
            </p:nvSpPr>
            <p:spPr>
              <a:xfrm>
                <a:off x="852777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27" name="Rectangle 175"/>
              <p:cNvSpPr/>
              <p:nvPr/>
            </p:nvSpPr>
            <p:spPr>
              <a:xfrm>
                <a:off x="930105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28" name="Rectangle 176"/>
              <p:cNvSpPr/>
              <p:nvPr/>
            </p:nvSpPr>
            <p:spPr>
              <a:xfrm>
                <a:off x="930105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29" name="Rectangle 177"/>
              <p:cNvSpPr/>
              <p:nvPr/>
            </p:nvSpPr>
            <p:spPr>
              <a:xfrm>
                <a:off x="1007433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30" name="Rectangle 178"/>
              <p:cNvSpPr/>
              <p:nvPr/>
            </p:nvSpPr>
            <p:spPr>
              <a:xfrm>
                <a:off x="1007433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31" name="Rectangle 179"/>
              <p:cNvSpPr/>
              <p:nvPr/>
            </p:nvSpPr>
            <p:spPr>
              <a:xfrm>
                <a:off x="1084761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32" name="Rectangle 180"/>
              <p:cNvSpPr/>
              <p:nvPr/>
            </p:nvSpPr>
            <p:spPr>
              <a:xfrm>
                <a:off x="1084761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33" name="Rectangle 181"/>
              <p:cNvSpPr/>
              <p:nvPr/>
            </p:nvSpPr>
            <p:spPr>
              <a:xfrm>
                <a:off x="1162811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34" name="Rectangle 182"/>
              <p:cNvSpPr/>
              <p:nvPr/>
            </p:nvSpPr>
            <p:spPr>
              <a:xfrm>
                <a:off x="1162811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35" name="Rectangle 183"/>
              <p:cNvSpPr/>
              <p:nvPr/>
            </p:nvSpPr>
            <p:spPr>
              <a:xfrm>
                <a:off x="1240863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36" name="Rectangle 184"/>
              <p:cNvSpPr/>
              <p:nvPr/>
            </p:nvSpPr>
            <p:spPr>
              <a:xfrm>
                <a:off x="1240863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37" name="Rectangle 185"/>
              <p:cNvSpPr/>
              <p:nvPr/>
            </p:nvSpPr>
            <p:spPr>
              <a:xfrm>
                <a:off x="1318191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38" name="Rectangle 186"/>
              <p:cNvSpPr/>
              <p:nvPr/>
            </p:nvSpPr>
            <p:spPr>
              <a:xfrm>
                <a:off x="1318191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39" name="Rectangle 187"/>
              <p:cNvSpPr/>
              <p:nvPr/>
            </p:nvSpPr>
            <p:spPr>
              <a:xfrm>
                <a:off x="1395519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40" name="Rectangle 188"/>
              <p:cNvSpPr/>
              <p:nvPr/>
            </p:nvSpPr>
            <p:spPr>
              <a:xfrm>
                <a:off x="1395519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41" name="Rectangle 189"/>
              <p:cNvSpPr/>
              <p:nvPr/>
            </p:nvSpPr>
            <p:spPr>
              <a:xfrm>
                <a:off x="1472847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42" name="Rectangle 190"/>
              <p:cNvSpPr/>
              <p:nvPr/>
            </p:nvSpPr>
            <p:spPr>
              <a:xfrm>
                <a:off x="1472847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43" name="Rectangle 191"/>
              <p:cNvSpPr/>
              <p:nvPr/>
            </p:nvSpPr>
            <p:spPr>
              <a:xfrm>
                <a:off x="1550175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44" name="Rectangle 192"/>
              <p:cNvSpPr/>
              <p:nvPr/>
            </p:nvSpPr>
            <p:spPr>
              <a:xfrm>
                <a:off x="1550175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45" name="Rectangle 193"/>
              <p:cNvSpPr/>
              <p:nvPr/>
            </p:nvSpPr>
            <p:spPr>
              <a:xfrm>
                <a:off x="1628226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46" name="Rectangle 194"/>
              <p:cNvSpPr/>
              <p:nvPr/>
            </p:nvSpPr>
            <p:spPr>
              <a:xfrm>
                <a:off x="1628226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47" name="Rectangle 195"/>
              <p:cNvSpPr/>
              <p:nvPr/>
            </p:nvSpPr>
            <p:spPr>
              <a:xfrm>
                <a:off x="1706276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48" name="Rectangle 196"/>
              <p:cNvSpPr/>
              <p:nvPr/>
            </p:nvSpPr>
            <p:spPr>
              <a:xfrm>
                <a:off x="1706276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49" name="Rectangle 197"/>
              <p:cNvSpPr/>
              <p:nvPr/>
            </p:nvSpPr>
            <p:spPr>
              <a:xfrm>
                <a:off x="1783604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50" name="Rectangle 198"/>
              <p:cNvSpPr/>
              <p:nvPr/>
            </p:nvSpPr>
            <p:spPr>
              <a:xfrm>
                <a:off x="1783604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51" name="Rectangle 199"/>
              <p:cNvSpPr/>
              <p:nvPr/>
            </p:nvSpPr>
            <p:spPr>
              <a:xfrm>
                <a:off x="1860933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52" name="Rectangle 200"/>
              <p:cNvSpPr/>
              <p:nvPr/>
            </p:nvSpPr>
            <p:spPr>
              <a:xfrm>
                <a:off x="1860933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53" name="Rectangle 201"/>
              <p:cNvSpPr/>
              <p:nvPr/>
            </p:nvSpPr>
            <p:spPr>
              <a:xfrm>
                <a:off x="1938261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54" name="Rectangle 202"/>
              <p:cNvSpPr/>
              <p:nvPr/>
            </p:nvSpPr>
            <p:spPr>
              <a:xfrm>
                <a:off x="1938261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55" name="Rectangle 203"/>
              <p:cNvSpPr/>
              <p:nvPr/>
            </p:nvSpPr>
            <p:spPr>
              <a:xfrm>
                <a:off x="2014866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56" name="Rectangle 204"/>
              <p:cNvSpPr/>
              <p:nvPr/>
            </p:nvSpPr>
            <p:spPr>
              <a:xfrm>
                <a:off x="2014866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57" name="Rectangle 205"/>
              <p:cNvSpPr/>
              <p:nvPr/>
            </p:nvSpPr>
            <p:spPr>
              <a:xfrm>
                <a:off x="2093279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58" name="Rectangle 206"/>
              <p:cNvSpPr/>
              <p:nvPr/>
            </p:nvSpPr>
            <p:spPr>
              <a:xfrm>
                <a:off x="2093279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59" name="Rectangle 207"/>
              <p:cNvSpPr/>
              <p:nvPr/>
            </p:nvSpPr>
            <p:spPr>
              <a:xfrm>
                <a:off x="2171691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60" name="Rectangle 208"/>
              <p:cNvSpPr/>
              <p:nvPr/>
            </p:nvSpPr>
            <p:spPr>
              <a:xfrm>
                <a:off x="2171691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61" name="Rectangle 209"/>
              <p:cNvSpPr/>
              <p:nvPr/>
            </p:nvSpPr>
            <p:spPr>
              <a:xfrm>
                <a:off x="2249019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62" name="Rectangle 210"/>
              <p:cNvSpPr/>
              <p:nvPr/>
            </p:nvSpPr>
            <p:spPr>
              <a:xfrm>
                <a:off x="2249019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63" name="Rectangle 211"/>
              <p:cNvSpPr/>
              <p:nvPr/>
            </p:nvSpPr>
            <p:spPr>
              <a:xfrm>
                <a:off x="2325624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64" name="Rectangle 212"/>
              <p:cNvSpPr/>
              <p:nvPr/>
            </p:nvSpPr>
            <p:spPr>
              <a:xfrm>
                <a:off x="2325624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65" name="Rectangle 213"/>
              <p:cNvSpPr/>
              <p:nvPr/>
            </p:nvSpPr>
            <p:spPr>
              <a:xfrm>
                <a:off x="2402953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66" name="Rectangle 214"/>
              <p:cNvSpPr/>
              <p:nvPr/>
            </p:nvSpPr>
            <p:spPr>
              <a:xfrm>
                <a:off x="2402953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67" name="Rectangle 215"/>
              <p:cNvSpPr/>
              <p:nvPr/>
            </p:nvSpPr>
            <p:spPr>
              <a:xfrm>
                <a:off x="2480280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68" name="Rectangle 216"/>
              <p:cNvSpPr/>
              <p:nvPr/>
            </p:nvSpPr>
            <p:spPr>
              <a:xfrm>
                <a:off x="2480280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69" name="Rectangle 217"/>
              <p:cNvSpPr/>
              <p:nvPr/>
            </p:nvSpPr>
            <p:spPr>
              <a:xfrm>
                <a:off x="2558692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70" name="Rectangle 218"/>
              <p:cNvSpPr/>
              <p:nvPr/>
            </p:nvSpPr>
            <p:spPr>
              <a:xfrm>
                <a:off x="2558692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71" name="Rectangle 219"/>
              <p:cNvSpPr/>
              <p:nvPr/>
            </p:nvSpPr>
            <p:spPr>
              <a:xfrm>
                <a:off x="2636382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72" name="Rectangle 220"/>
              <p:cNvSpPr/>
              <p:nvPr/>
            </p:nvSpPr>
            <p:spPr>
              <a:xfrm>
                <a:off x="2636382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73" name="Rectangle 221"/>
              <p:cNvSpPr/>
              <p:nvPr/>
            </p:nvSpPr>
            <p:spPr>
              <a:xfrm>
                <a:off x="2713710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74" name="Rectangle 222"/>
              <p:cNvSpPr/>
              <p:nvPr/>
            </p:nvSpPr>
            <p:spPr>
              <a:xfrm>
                <a:off x="2713710" y="0"/>
                <a:ext cx="12701" cy="63152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75" name="Rectangle 223"/>
              <p:cNvSpPr/>
              <p:nvPr/>
            </p:nvSpPr>
            <p:spPr>
              <a:xfrm>
                <a:off x="2791038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76" name="Rectangle 224"/>
              <p:cNvSpPr/>
              <p:nvPr/>
            </p:nvSpPr>
            <p:spPr>
              <a:xfrm>
                <a:off x="2791038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77" name="Rectangle 225"/>
              <p:cNvSpPr/>
              <p:nvPr/>
            </p:nvSpPr>
            <p:spPr>
              <a:xfrm>
                <a:off x="2868367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78" name="Rectangle 226"/>
              <p:cNvSpPr/>
              <p:nvPr/>
            </p:nvSpPr>
            <p:spPr>
              <a:xfrm>
                <a:off x="2868367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79" name="Rectangle 227"/>
              <p:cNvSpPr/>
              <p:nvPr/>
            </p:nvSpPr>
            <p:spPr>
              <a:xfrm>
                <a:off x="2945695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  <p:sp>
            <p:nvSpPr>
              <p:cNvPr id="580" name="Rectangle 228"/>
              <p:cNvSpPr/>
              <p:nvPr/>
            </p:nvSpPr>
            <p:spPr>
              <a:xfrm>
                <a:off x="2945695" y="38322"/>
                <a:ext cx="12701" cy="24829"/>
              </a:xfrm>
              <a:prstGeom prst="rect">
                <a:avLst/>
              </a:prstGeom>
              <a:solidFill>
                <a:srgbClr val="00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pPr>
              </a:p>
            </p:txBody>
          </p:sp>
        </p:grpSp>
        <p:sp>
          <p:nvSpPr>
            <p:cNvPr id="582" name="直接连接符 24"/>
            <p:cNvSpPr/>
            <p:nvPr/>
          </p:nvSpPr>
          <p:spPr>
            <a:xfrm flipH="1" flipV="1">
              <a:off x="1567305" y="74670"/>
              <a:ext cx="1395520" cy="1"/>
            </a:xfrm>
            <a:prstGeom prst="line">
              <a:avLst/>
            </a:prstGeom>
            <a:solidFill>
              <a:srgbClr val="00FFFF"/>
            </a:solidFill>
            <a:ln w="6350" cap="flat">
              <a:solidFill>
                <a:srgbClr val="ECBD81">
                  <a:alpha val="125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584" name="矩形 7"/>
          <p:cNvSpPr/>
          <p:nvPr/>
        </p:nvSpPr>
        <p:spPr>
          <a:xfrm flipH="1" flipV="1">
            <a:off x="3911466" y="4339044"/>
            <a:ext cx="7103415" cy="286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8" y="0"/>
                </a:lnTo>
                <a:lnTo>
                  <a:pt x="21600" y="0"/>
                </a:lnTo>
                <a:lnTo>
                  <a:pt x="21382" y="21600"/>
                </a:lnTo>
                <a:close/>
              </a:path>
            </a:pathLst>
          </a:cu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Bahnschrift SemiLight"/>
                <a:ea typeface="Bahnschrift SemiLight"/>
                <a:cs typeface="Bahnschrift SemiLight"/>
                <a:sym typeface="Bahnschrift SemiLight"/>
              </a:defRPr>
            </a:pPr>
          </a:p>
        </p:txBody>
      </p:sp>
      <p:sp>
        <p:nvSpPr>
          <p:cNvPr id="585" name="任意多边形: 形状 104"/>
          <p:cNvSpPr/>
          <p:nvPr/>
        </p:nvSpPr>
        <p:spPr>
          <a:xfrm>
            <a:off x="5687024" y="4276590"/>
            <a:ext cx="4783320" cy="2125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290" y="16898"/>
                </a:moveTo>
                <a:cubicBezTo>
                  <a:pt x="8333" y="17172"/>
                  <a:pt x="8378" y="17487"/>
                  <a:pt x="8425" y="17843"/>
                </a:cubicBezTo>
                <a:cubicBezTo>
                  <a:pt x="8472" y="18199"/>
                  <a:pt x="8517" y="18564"/>
                  <a:pt x="8560" y="18937"/>
                </a:cubicBezTo>
                <a:cubicBezTo>
                  <a:pt x="8603" y="19311"/>
                  <a:pt x="8640" y="19661"/>
                  <a:pt x="8671" y="19987"/>
                </a:cubicBezTo>
                <a:lnTo>
                  <a:pt x="8643" y="20905"/>
                </a:lnTo>
                <a:cubicBezTo>
                  <a:pt x="8614" y="20571"/>
                  <a:pt x="8578" y="20209"/>
                  <a:pt x="8536" y="19820"/>
                </a:cubicBezTo>
                <a:cubicBezTo>
                  <a:pt x="8493" y="19431"/>
                  <a:pt x="8448" y="19050"/>
                  <a:pt x="8401" y="18676"/>
                </a:cubicBezTo>
                <a:cubicBezTo>
                  <a:pt x="8353" y="18302"/>
                  <a:pt x="8308" y="17971"/>
                  <a:pt x="8264" y="17681"/>
                </a:cubicBezTo>
                <a:close/>
                <a:moveTo>
                  <a:pt x="14412" y="15870"/>
                </a:moveTo>
                <a:cubicBezTo>
                  <a:pt x="14451" y="16265"/>
                  <a:pt x="14491" y="16710"/>
                  <a:pt x="14534" y="17206"/>
                </a:cubicBezTo>
                <a:cubicBezTo>
                  <a:pt x="14576" y="17702"/>
                  <a:pt x="14616" y="18203"/>
                  <a:pt x="14653" y="18712"/>
                </a:cubicBezTo>
                <a:cubicBezTo>
                  <a:pt x="14691" y="19220"/>
                  <a:pt x="14722" y="19690"/>
                  <a:pt x="14748" y="20123"/>
                </a:cubicBezTo>
                <a:lnTo>
                  <a:pt x="14718" y="20973"/>
                </a:lnTo>
                <a:cubicBezTo>
                  <a:pt x="14693" y="20548"/>
                  <a:pt x="14662" y="20076"/>
                  <a:pt x="14624" y="19557"/>
                </a:cubicBezTo>
                <a:cubicBezTo>
                  <a:pt x="14587" y="19039"/>
                  <a:pt x="14547" y="18520"/>
                  <a:pt x="14505" y="18002"/>
                </a:cubicBezTo>
                <a:cubicBezTo>
                  <a:pt x="14464" y="17483"/>
                  <a:pt x="14423" y="17011"/>
                  <a:pt x="14384" y="16586"/>
                </a:cubicBezTo>
                <a:close/>
                <a:moveTo>
                  <a:pt x="18504" y="15825"/>
                </a:moveTo>
                <a:lnTo>
                  <a:pt x="18545" y="16228"/>
                </a:lnTo>
                <a:cubicBezTo>
                  <a:pt x="18531" y="16846"/>
                  <a:pt x="18515" y="17524"/>
                  <a:pt x="18497" y="18263"/>
                </a:cubicBezTo>
                <a:cubicBezTo>
                  <a:pt x="18479" y="19001"/>
                  <a:pt x="18461" y="19651"/>
                  <a:pt x="18441" y="20212"/>
                </a:cubicBezTo>
                <a:lnTo>
                  <a:pt x="18398" y="19788"/>
                </a:lnTo>
                <a:cubicBezTo>
                  <a:pt x="18419" y="19235"/>
                  <a:pt x="18439" y="18589"/>
                  <a:pt x="18458" y="17849"/>
                </a:cubicBezTo>
                <a:cubicBezTo>
                  <a:pt x="18476" y="17108"/>
                  <a:pt x="18492" y="16434"/>
                  <a:pt x="18504" y="15825"/>
                </a:cubicBezTo>
                <a:close/>
                <a:moveTo>
                  <a:pt x="19151" y="15334"/>
                </a:moveTo>
                <a:cubicBezTo>
                  <a:pt x="19174" y="15983"/>
                  <a:pt x="19195" y="16682"/>
                  <a:pt x="19216" y="17432"/>
                </a:cubicBezTo>
                <a:cubicBezTo>
                  <a:pt x="19237" y="18182"/>
                  <a:pt x="19252" y="18848"/>
                  <a:pt x="19263" y="19430"/>
                </a:cubicBezTo>
                <a:lnTo>
                  <a:pt x="19219" y="19833"/>
                </a:lnTo>
                <a:cubicBezTo>
                  <a:pt x="19209" y="19251"/>
                  <a:pt x="19193" y="18580"/>
                  <a:pt x="19173" y="17821"/>
                </a:cubicBezTo>
                <a:cubicBezTo>
                  <a:pt x="19153" y="17062"/>
                  <a:pt x="19131" y="16353"/>
                  <a:pt x="19109" y="15692"/>
                </a:cubicBezTo>
                <a:close/>
                <a:moveTo>
                  <a:pt x="18611" y="15110"/>
                </a:moveTo>
                <a:lnTo>
                  <a:pt x="18658" y="15110"/>
                </a:lnTo>
                <a:lnTo>
                  <a:pt x="18658" y="19117"/>
                </a:lnTo>
                <a:cubicBezTo>
                  <a:pt x="18657" y="19391"/>
                  <a:pt x="18662" y="19581"/>
                  <a:pt x="18673" y="19685"/>
                </a:cubicBezTo>
                <a:cubicBezTo>
                  <a:pt x="18683" y="19789"/>
                  <a:pt x="18704" y="19838"/>
                  <a:pt x="18737" y="19833"/>
                </a:cubicBezTo>
                <a:lnTo>
                  <a:pt x="18986" y="19833"/>
                </a:lnTo>
                <a:cubicBezTo>
                  <a:pt x="19014" y="19868"/>
                  <a:pt x="19032" y="19709"/>
                  <a:pt x="19041" y="19357"/>
                </a:cubicBezTo>
                <a:cubicBezTo>
                  <a:pt x="19050" y="19006"/>
                  <a:pt x="19055" y="18254"/>
                  <a:pt x="19056" y="17102"/>
                </a:cubicBezTo>
                <a:cubicBezTo>
                  <a:pt x="19063" y="17193"/>
                  <a:pt x="19070" y="17274"/>
                  <a:pt x="19079" y="17343"/>
                </a:cubicBezTo>
                <a:cubicBezTo>
                  <a:pt x="19087" y="17412"/>
                  <a:pt x="19095" y="17458"/>
                  <a:pt x="19102" y="17483"/>
                </a:cubicBezTo>
                <a:cubicBezTo>
                  <a:pt x="19100" y="18793"/>
                  <a:pt x="19091" y="19673"/>
                  <a:pt x="19076" y="20122"/>
                </a:cubicBezTo>
                <a:cubicBezTo>
                  <a:pt x="19061" y="20571"/>
                  <a:pt x="19032" y="20780"/>
                  <a:pt x="18989" y="20748"/>
                </a:cubicBezTo>
                <a:lnTo>
                  <a:pt x="18738" y="20748"/>
                </a:lnTo>
                <a:cubicBezTo>
                  <a:pt x="18689" y="20764"/>
                  <a:pt x="18655" y="20660"/>
                  <a:pt x="18636" y="20435"/>
                </a:cubicBezTo>
                <a:cubicBezTo>
                  <a:pt x="18618" y="20211"/>
                  <a:pt x="18610" y="19771"/>
                  <a:pt x="18611" y="19117"/>
                </a:cubicBezTo>
                <a:close/>
                <a:moveTo>
                  <a:pt x="5253" y="14706"/>
                </a:moveTo>
                <a:cubicBezTo>
                  <a:pt x="5271" y="15413"/>
                  <a:pt x="5290" y="16169"/>
                  <a:pt x="5310" y="16975"/>
                </a:cubicBezTo>
                <a:cubicBezTo>
                  <a:pt x="5330" y="17780"/>
                  <a:pt x="5346" y="18487"/>
                  <a:pt x="5358" y="19094"/>
                </a:cubicBezTo>
                <a:lnTo>
                  <a:pt x="5220" y="20167"/>
                </a:lnTo>
                <a:cubicBezTo>
                  <a:pt x="5215" y="19827"/>
                  <a:pt x="5208" y="19439"/>
                  <a:pt x="5199" y="19004"/>
                </a:cubicBezTo>
                <a:cubicBezTo>
                  <a:pt x="5191" y="18569"/>
                  <a:pt x="5181" y="18113"/>
                  <a:pt x="5171" y="17638"/>
                </a:cubicBezTo>
                <a:cubicBezTo>
                  <a:pt x="5163" y="18954"/>
                  <a:pt x="5145" y="19853"/>
                  <a:pt x="5119" y="20334"/>
                </a:cubicBezTo>
                <a:cubicBezTo>
                  <a:pt x="5092" y="20816"/>
                  <a:pt x="5050" y="21044"/>
                  <a:pt x="4991" y="21017"/>
                </a:cubicBezTo>
                <a:lnTo>
                  <a:pt x="4825" y="21017"/>
                </a:lnTo>
                <a:cubicBezTo>
                  <a:pt x="4750" y="21034"/>
                  <a:pt x="4699" y="20809"/>
                  <a:pt x="4671" y="20340"/>
                </a:cubicBezTo>
                <a:cubicBezTo>
                  <a:pt x="4644" y="19871"/>
                  <a:pt x="4631" y="19053"/>
                  <a:pt x="4632" y="17885"/>
                </a:cubicBezTo>
                <a:lnTo>
                  <a:pt x="4632" y="16137"/>
                </a:lnTo>
                <a:cubicBezTo>
                  <a:pt x="4620" y="16842"/>
                  <a:pt x="4607" y="17588"/>
                  <a:pt x="4592" y="18374"/>
                </a:cubicBezTo>
                <a:cubicBezTo>
                  <a:pt x="4578" y="19160"/>
                  <a:pt x="4563" y="19854"/>
                  <a:pt x="4549" y="20458"/>
                </a:cubicBezTo>
                <a:lnTo>
                  <a:pt x="4412" y="19250"/>
                </a:lnTo>
                <a:cubicBezTo>
                  <a:pt x="4430" y="18664"/>
                  <a:pt x="4446" y="18000"/>
                  <a:pt x="4463" y="17257"/>
                </a:cubicBezTo>
                <a:cubicBezTo>
                  <a:pt x="4479" y="16515"/>
                  <a:pt x="4493" y="15784"/>
                  <a:pt x="4504" y="15065"/>
                </a:cubicBezTo>
                <a:lnTo>
                  <a:pt x="4632" y="16070"/>
                </a:lnTo>
                <a:lnTo>
                  <a:pt x="4632" y="14886"/>
                </a:lnTo>
                <a:lnTo>
                  <a:pt x="4778" y="14886"/>
                </a:lnTo>
                <a:lnTo>
                  <a:pt x="4778" y="17840"/>
                </a:lnTo>
                <a:cubicBezTo>
                  <a:pt x="4778" y="18154"/>
                  <a:pt x="4781" y="18355"/>
                  <a:pt x="4790" y="18442"/>
                </a:cubicBezTo>
                <a:cubicBezTo>
                  <a:pt x="4798" y="18530"/>
                  <a:pt x="4815" y="18568"/>
                  <a:pt x="4841" y="18557"/>
                </a:cubicBezTo>
                <a:lnTo>
                  <a:pt x="4981" y="18557"/>
                </a:lnTo>
                <a:cubicBezTo>
                  <a:pt x="5004" y="18589"/>
                  <a:pt x="5020" y="18447"/>
                  <a:pt x="5027" y="18129"/>
                </a:cubicBezTo>
                <a:cubicBezTo>
                  <a:pt x="5035" y="17811"/>
                  <a:pt x="5040" y="17125"/>
                  <a:pt x="5043" y="16071"/>
                </a:cubicBezTo>
                <a:cubicBezTo>
                  <a:pt x="5057" y="16255"/>
                  <a:pt x="5074" y="16430"/>
                  <a:pt x="5095" y="16597"/>
                </a:cubicBezTo>
                <a:cubicBezTo>
                  <a:pt x="5116" y="16764"/>
                  <a:pt x="5137" y="16895"/>
                  <a:pt x="5156" y="16989"/>
                </a:cubicBezTo>
                <a:cubicBezTo>
                  <a:pt x="5151" y="16752"/>
                  <a:pt x="5145" y="16515"/>
                  <a:pt x="5140" y="16278"/>
                </a:cubicBezTo>
                <a:cubicBezTo>
                  <a:pt x="5135" y="16041"/>
                  <a:pt x="5129" y="15815"/>
                  <a:pt x="5124" y="15601"/>
                </a:cubicBezTo>
                <a:close/>
                <a:moveTo>
                  <a:pt x="1326" y="14615"/>
                </a:moveTo>
                <a:cubicBezTo>
                  <a:pt x="1351" y="15230"/>
                  <a:pt x="1382" y="15791"/>
                  <a:pt x="1417" y="16297"/>
                </a:cubicBezTo>
                <a:cubicBezTo>
                  <a:pt x="1452" y="16803"/>
                  <a:pt x="1491" y="17257"/>
                  <a:pt x="1534" y="17660"/>
                </a:cubicBezTo>
                <a:cubicBezTo>
                  <a:pt x="1577" y="17257"/>
                  <a:pt x="1617" y="16803"/>
                  <a:pt x="1654" y="16297"/>
                </a:cubicBezTo>
                <a:cubicBezTo>
                  <a:pt x="1690" y="15791"/>
                  <a:pt x="1722" y="15230"/>
                  <a:pt x="1749" y="14615"/>
                </a:cubicBezTo>
                <a:close/>
                <a:moveTo>
                  <a:pt x="18796" y="14235"/>
                </a:moveTo>
                <a:cubicBezTo>
                  <a:pt x="18821" y="14761"/>
                  <a:pt x="18846" y="15345"/>
                  <a:pt x="18872" y="15987"/>
                </a:cubicBezTo>
                <a:cubicBezTo>
                  <a:pt x="18898" y="16630"/>
                  <a:pt x="18918" y="17203"/>
                  <a:pt x="18933" y="17706"/>
                </a:cubicBezTo>
                <a:lnTo>
                  <a:pt x="18891" y="18221"/>
                </a:lnTo>
                <a:cubicBezTo>
                  <a:pt x="18877" y="17720"/>
                  <a:pt x="18858" y="17143"/>
                  <a:pt x="18833" y="16491"/>
                </a:cubicBezTo>
                <a:cubicBezTo>
                  <a:pt x="18809" y="15839"/>
                  <a:pt x="18783" y="15229"/>
                  <a:pt x="18758" y="14661"/>
                </a:cubicBezTo>
                <a:close/>
                <a:moveTo>
                  <a:pt x="8225" y="13831"/>
                </a:moveTo>
                <a:lnTo>
                  <a:pt x="8274" y="13831"/>
                </a:lnTo>
                <a:cubicBezTo>
                  <a:pt x="8263" y="15284"/>
                  <a:pt x="8242" y="16487"/>
                  <a:pt x="8211" y="17438"/>
                </a:cubicBezTo>
                <a:cubicBezTo>
                  <a:pt x="8179" y="18388"/>
                  <a:pt x="8132" y="19143"/>
                  <a:pt x="8070" y="19701"/>
                </a:cubicBezTo>
                <a:cubicBezTo>
                  <a:pt x="8007" y="20259"/>
                  <a:pt x="7923" y="20675"/>
                  <a:pt x="7817" y="20949"/>
                </a:cubicBezTo>
                <a:cubicBezTo>
                  <a:pt x="7815" y="20808"/>
                  <a:pt x="7813" y="20649"/>
                  <a:pt x="7808" y="20474"/>
                </a:cubicBezTo>
                <a:cubicBezTo>
                  <a:pt x="7804" y="20298"/>
                  <a:pt x="7800" y="20151"/>
                  <a:pt x="7796" y="20032"/>
                </a:cubicBezTo>
                <a:cubicBezTo>
                  <a:pt x="7898" y="19801"/>
                  <a:pt x="7979" y="19442"/>
                  <a:pt x="8038" y="18956"/>
                </a:cubicBezTo>
                <a:cubicBezTo>
                  <a:pt x="8097" y="18471"/>
                  <a:pt x="8141" y="17812"/>
                  <a:pt x="8169" y="16981"/>
                </a:cubicBezTo>
                <a:cubicBezTo>
                  <a:pt x="8198" y="16149"/>
                  <a:pt x="8216" y="15099"/>
                  <a:pt x="8225" y="13831"/>
                </a:cubicBezTo>
                <a:close/>
                <a:moveTo>
                  <a:pt x="19744" y="13116"/>
                </a:moveTo>
                <a:lnTo>
                  <a:pt x="19744" y="18421"/>
                </a:lnTo>
                <a:lnTo>
                  <a:pt x="20247" y="18421"/>
                </a:lnTo>
                <a:lnTo>
                  <a:pt x="20247" y="13116"/>
                </a:lnTo>
                <a:close/>
                <a:moveTo>
                  <a:pt x="21116" y="12578"/>
                </a:moveTo>
                <a:lnTo>
                  <a:pt x="21162" y="12578"/>
                </a:lnTo>
                <a:lnTo>
                  <a:pt x="21162" y="14282"/>
                </a:lnTo>
                <a:lnTo>
                  <a:pt x="21581" y="14282"/>
                </a:lnTo>
                <a:lnTo>
                  <a:pt x="21581" y="15241"/>
                </a:lnTo>
                <a:lnTo>
                  <a:pt x="21215" y="15241"/>
                </a:lnTo>
                <a:cubicBezTo>
                  <a:pt x="21248" y="15857"/>
                  <a:pt x="21285" y="16438"/>
                  <a:pt x="21328" y="16985"/>
                </a:cubicBezTo>
                <a:cubicBezTo>
                  <a:pt x="21371" y="17531"/>
                  <a:pt x="21416" y="18018"/>
                  <a:pt x="21462" y="18445"/>
                </a:cubicBezTo>
                <a:cubicBezTo>
                  <a:pt x="21509" y="18872"/>
                  <a:pt x="21555" y="19214"/>
                  <a:pt x="21600" y="19472"/>
                </a:cubicBezTo>
                <a:cubicBezTo>
                  <a:pt x="21594" y="19601"/>
                  <a:pt x="21589" y="19751"/>
                  <a:pt x="21583" y="19923"/>
                </a:cubicBezTo>
                <a:cubicBezTo>
                  <a:pt x="21577" y="20094"/>
                  <a:pt x="21573" y="20249"/>
                  <a:pt x="21569" y="20390"/>
                </a:cubicBezTo>
                <a:cubicBezTo>
                  <a:pt x="21522" y="20079"/>
                  <a:pt x="21474" y="19671"/>
                  <a:pt x="21424" y="19167"/>
                </a:cubicBezTo>
                <a:cubicBezTo>
                  <a:pt x="21374" y="18663"/>
                  <a:pt x="21326" y="18093"/>
                  <a:pt x="21281" y="17457"/>
                </a:cubicBezTo>
                <a:cubicBezTo>
                  <a:pt x="21236" y="16821"/>
                  <a:pt x="21196" y="16149"/>
                  <a:pt x="21162" y="15443"/>
                </a:cubicBezTo>
                <a:lnTo>
                  <a:pt x="21162" y="20905"/>
                </a:lnTo>
                <a:lnTo>
                  <a:pt x="21116" y="20905"/>
                </a:lnTo>
                <a:lnTo>
                  <a:pt x="21116" y="15420"/>
                </a:lnTo>
                <a:cubicBezTo>
                  <a:pt x="21082" y="16157"/>
                  <a:pt x="21042" y="16856"/>
                  <a:pt x="20997" y="17517"/>
                </a:cubicBezTo>
                <a:cubicBezTo>
                  <a:pt x="20952" y="18179"/>
                  <a:pt x="20905" y="18773"/>
                  <a:pt x="20857" y="19300"/>
                </a:cubicBezTo>
                <a:cubicBezTo>
                  <a:pt x="20808" y="19828"/>
                  <a:pt x="20761" y="20258"/>
                  <a:pt x="20716" y="20591"/>
                </a:cubicBezTo>
                <a:cubicBezTo>
                  <a:pt x="20711" y="20439"/>
                  <a:pt x="20706" y="20279"/>
                  <a:pt x="20700" y="20110"/>
                </a:cubicBezTo>
                <a:cubicBezTo>
                  <a:pt x="20694" y="19941"/>
                  <a:pt x="20689" y="19803"/>
                  <a:pt x="20683" y="19696"/>
                </a:cubicBezTo>
                <a:cubicBezTo>
                  <a:pt x="20727" y="19415"/>
                  <a:pt x="20771" y="19047"/>
                  <a:pt x="20817" y="18591"/>
                </a:cubicBezTo>
                <a:cubicBezTo>
                  <a:pt x="20863" y="18135"/>
                  <a:pt x="20908" y="17621"/>
                  <a:pt x="20950" y="17048"/>
                </a:cubicBezTo>
                <a:cubicBezTo>
                  <a:pt x="20992" y="16475"/>
                  <a:pt x="21030" y="15873"/>
                  <a:pt x="21062" y="15241"/>
                </a:cubicBezTo>
                <a:lnTo>
                  <a:pt x="20702" y="15241"/>
                </a:lnTo>
                <a:lnTo>
                  <a:pt x="20702" y="14282"/>
                </a:lnTo>
                <a:lnTo>
                  <a:pt x="21116" y="14282"/>
                </a:lnTo>
                <a:close/>
                <a:moveTo>
                  <a:pt x="19695" y="12131"/>
                </a:moveTo>
                <a:lnTo>
                  <a:pt x="20296" y="12131"/>
                </a:lnTo>
                <a:lnTo>
                  <a:pt x="20296" y="20772"/>
                </a:lnTo>
                <a:lnTo>
                  <a:pt x="20247" y="20772"/>
                </a:lnTo>
                <a:lnTo>
                  <a:pt x="20247" y="19451"/>
                </a:lnTo>
                <a:lnTo>
                  <a:pt x="19744" y="19451"/>
                </a:lnTo>
                <a:lnTo>
                  <a:pt x="19744" y="20861"/>
                </a:lnTo>
                <a:lnTo>
                  <a:pt x="19695" y="20861"/>
                </a:lnTo>
                <a:close/>
                <a:moveTo>
                  <a:pt x="10153" y="12064"/>
                </a:moveTo>
                <a:lnTo>
                  <a:pt x="10153" y="16138"/>
                </a:lnTo>
                <a:cubicBezTo>
                  <a:pt x="10183" y="16027"/>
                  <a:pt x="10216" y="15908"/>
                  <a:pt x="10250" y="15783"/>
                </a:cubicBezTo>
                <a:cubicBezTo>
                  <a:pt x="10283" y="15657"/>
                  <a:pt x="10318" y="15522"/>
                  <a:pt x="10353" y="15377"/>
                </a:cubicBezTo>
                <a:lnTo>
                  <a:pt x="10353" y="12064"/>
                </a:lnTo>
                <a:close/>
                <a:moveTo>
                  <a:pt x="7938" y="11842"/>
                </a:moveTo>
                <a:lnTo>
                  <a:pt x="8552" y="11842"/>
                </a:lnTo>
                <a:lnTo>
                  <a:pt x="8552" y="17972"/>
                </a:lnTo>
                <a:lnTo>
                  <a:pt x="8504" y="17972"/>
                </a:lnTo>
                <a:lnTo>
                  <a:pt x="8504" y="12801"/>
                </a:lnTo>
                <a:lnTo>
                  <a:pt x="7984" y="12801"/>
                </a:lnTo>
                <a:lnTo>
                  <a:pt x="7984" y="18084"/>
                </a:lnTo>
                <a:lnTo>
                  <a:pt x="7938" y="18084"/>
                </a:lnTo>
                <a:close/>
                <a:moveTo>
                  <a:pt x="17988" y="11460"/>
                </a:moveTo>
                <a:lnTo>
                  <a:pt x="18028" y="12019"/>
                </a:lnTo>
                <a:cubicBezTo>
                  <a:pt x="18013" y="12696"/>
                  <a:pt x="17996" y="13390"/>
                  <a:pt x="17978" y="14101"/>
                </a:cubicBezTo>
                <a:cubicBezTo>
                  <a:pt x="17960" y="14812"/>
                  <a:pt x="17944" y="15439"/>
                  <a:pt x="17928" y="15981"/>
                </a:cubicBezTo>
                <a:lnTo>
                  <a:pt x="17892" y="15489"/>
                </a:lnTo>
                <a:cubicBezTo>
                  <a:pt x="17908" y="14928"/>
                  <a:pt x="17925" y="14276"/>
                  <a:pt x="17943" y="13533"/>
                </a:cubicBezTo>
                <a:cubicBezTo>
                  <a:pt x="17961" y="12790"/>
                  <a:pt x="17976" y="12099"/>
                  <a:pt x="17988" y="11460"/>
                </a:cubicBezTo>
                <a:close/>
                <a:moveTo>
                  <a:pt x="17409" y="11460"/>
                </a:moveTo>
                <a:lnTo>
                  <a:pt x="17450" y="11863"/>
                </a:lnTo>
                <a:cubicBezTo>
                  <a:pt x="17439" y="12533"/>
                  <a:pt x="17425" y="13229"/>
                  <a:pt x="17409" y="13953"/>
                </a:cubicBezTo>
                <a:cubicBezTo>
                  <a:pt x="17392" y="14676"/>
                  <a:pt x="17373" y="15300"/>
                  <a:pt x="17351" y="15825"/>
                </a:cubicBezTo>
                <a:lnTo>
                  <a:pt x="17309" y="15288"/>
                </a:lnTo>
                <a:cubicBezTo>
                  <a:pt x="17331" y="14795"/>
                  <a:pt x="17351" y="14196"/>
                  <a:pt x="17368" y="13491"/>
                </a:cubicBezTo>
                <a:cubicBezTo>
                  <a:pt x="17385" y="12786"/>
                  <a:pt x="17399" y="12109"/>
                  <a:pt x="17409" y="11460"/>
                </a:cubicBezTo>
                <a:close/>
                <a:moveTo>
                  <a:pt x="3454" y="10788"/>
                </a:moveTo>
                <a:lnTo>
                  <a:pt x="3579" y="11818"/>
                </a:lnTo>
                <a:cubicBezTo>
                  <a:pt x="3567" y="12718"/>
                  <a:pt x="3552" y="13598"/>
                  <a:pt x="3534" y="14459"/>
                </a:cubicBezTo>
                <a:cubicBezTo>
                  <a:pt x="3515" y="15320"/>
                  <a:pt x="3493" y="16066"/>
                  <a:pt x="3465" y="16698"/>
                </a:cubicBezTo>
                <a:lnTo>
                  <a:pt x="3345" y="15064"/>
                </a:lnTo>
                <a:cubicBezTo>
                  <a:pt x="3370" y="14526"/>
                  <a:pt x="3392" y="13883"/>
                  <a:pt x="3411" y="13136"/>
                </a:cubicBezTo>
                <a:cubicBezTo>
                  <a:pt x="3429" y="12388"/>
                  <a:pt x="3444" y="11606"/>
                  <a:pt x="3454" y="10788"/>
                </a:cubicBezTo>
                <a:close/>
                <a:moveTo>
                  <a:pt x="4044" y="10654"/>
                </a:moveTo>
                <a:lnTo>
                  <a:pt x="4170" y="12266"/>
                </a:lnTo>
                <a:cubicBezTo>
                  <a:pt x="4149" y="13040"/>
                  <a:pt x="4128" y="13802"/>
                  <a:pt x="4106" y="14552"/>
                </a:cubicBezTo>
                <a:cubicBezTo>
                  <a:pt x="4085" y="15301"/>
                  <a:pt x="4065" y="15957"/>
                  <a:pt x="4046" y="16519"/>
                </a:cubicBezTo>
                <a:lnTo>
                  <a:pt x="3939" y="15041"/>
                </a:lnTo>
                <a:cubicBezTo>
                  <a:pt x="3957" y="14458"/>
                  <a:pt x="3976" y="13766"/>
                  <a:pt x="3995" y="12965"/>
                </a:cubicBezTo>
                <a:cubicBezTo>
                  <a:pt x="4015" y="12164"/>
                  <a:pt x="4031" y="11393"/>
                  <a:pt x="4044" y="10654"/>
                </a:cubicBezTo>
                <a:close/>
                <a:moveTo>
                  <a:pt x="4747" y="10339"/>
                </a:moveTo>
                <a:lnTo>
                  <a:pt x="4747" y="11595"/>
                </a:lnTo>
                <a:lnTo>
                  <a:pt x="4827" y="11595"/>
                </a:lnTo>
                <a:lnTo>
                  <a:pt x="4827" y="10339"/>
                </a:lnTo>
                <a:close/>
                <a:moveTo>
                  <a:pt x="3690" y="10117"/>
                </a:moveTo>
                <a:lnTo>
                  <a:pt x="3843" y="10117"/>
                </a:lnTo>
                <a:cubicBezTo>
                  <a:pt x="3841" y="10807"/>
                  <a:pt x="3837" y="11463"/>
                  <a:pt x="3833" y="12086"/>
                </a:cubicBezTo>
                <a:cubicBezTo>
                  <a:pt x="3858" y="13972"/>
                  <a:pt x="3903" y="15428"/>
                  <a:pt x="3966" y="16454"/>
                </a:cubicBezTo>
                <a:cubicBezTo>
                  <a:pt x="4030" y="17481"/>
                  <a:pt x="4122" y="18114"/>
                  <a:pt x="4242" y="18354"/>
                </a:cubicBezTo>
                <a:cubicBezTo>
                  <a:pt x="4227" y="18724"/>
                  <a:pt x="4212" y="19193"/>
                  <a:pt x="4196" y="19759"/>
                </a:cubicBezTo>
                <a:cubicBezTo>
                  <a:pt x="4181" y="20325"/>
                  <a:pt x="4169" y="20849"/>
                  <a:pt x="4160" y="21331"/>
                </a:cubicBezTo>
                <a:cubicBezTo>
                  <a:pt x="4062" y="20981"/>
                  <a:pt x="3983" y="20384"/>
                  <a:pt x="3923" y="19541"/>
                </a:cubicBezTo>
                <a:cubicBezTo>
                  <a:pt x="3862" y="18697"/>
                  <a:pt x="3815" y="17563"/>
                  <a:pt x="3780" y="16138"/>
                </a:cubicBezTo>
                <a:cubicBezTo>
                  <a:pt x="3752" y="17393"/>
                  <a:pt x="3705" y="18476"/>
                  <a:pt x="3640" y="19389"/>
                </a:cubicBezTo>
                <a:cubicBezTo>
                  <a:pt x="3575" y="20303"/>
                  <a:pt x="3482" y="21039"/>
                  <a:pt x="3362" y="21600"/>
                </a:cubicBezTo>
                <a:cubicBezTo>
                  <a:pt x="3355" y="21154"/>
                  <a:pt x="3345" y="20664"/>
                  <a:pt x="3331" y="20131"/>
                </a:cubicBezTo>
                <a:cubicBezTo>
                  <a:pt x="3317" y="19598"/>
                  <a:pt x="3302" y="19148"/>
                  <a:pt x="3287" y="18780"/>
                </a:cubicBezTo>
                <a:cubicBezTo>
                  <a:pt x="3378" y="18427"/>
                  <a:pt x="3450" y="17983"/>
                  <a:pt x="3502" y="17448"/>
                </a:cubicBezTo>
                <a:cubicBezTo>
                  <a:pt x="3555" y="16913"/>
                  <a:pt x="3594" y="16285"/>
                  <a:pt x="3620" y="15565"/>
                </a:cubicBezTo>
                <a:cubicBezTo>
                  <a:pt x="3645" y="14844"/>
                  <a:pt x="3663" y="14030"/>
                  <a:pt x="3672" y="13123"/>
                </a:cubicBezTo>
                <a:cubicBezTo>
                  <a:pt x="3681" y="12215"/>
                  <a:pt x="3687" y="11213"/>
                  <a:pt x="3690" y="10117"/>
                </a:cubicBezTo>
                <a:close/>
                <a:moveTo>
                  <a:pt x="17672" y="10027"/>
                </a:moveTo>
                <a:lnTo>
                  <a:pt x="17723" y="10027"/>
                </a:lnTo>
                <a:cubicBezTo>
                  <a:pt x="17717" y="11307"/>
                  <a:pt x="17708" y="12486"/>
                  <a:pt x="17696" y="13564"/>
                </a:cubicBezTo>
                <a:cubicBezTo>
                  <a:pt x="17731" y="15333"/>
                  <a:pt x="17786" y="16742"/>
                  <a:pt x="17863" y="17792"/>
                </a:cubicBezTo>
                <a:cubicBezTo>
                  <a:pt x="17939" y="18842"/>
                  <a:pt x="18033" y="19529"/>
                  <a:pt x="18145" y="19854"/>
                </a:cubicBezTo>
                <a:cubicBezTo>
                  <a:pt x="18140" y="19972"/>
                  <a:pt x="18134" y="20122"/>
                  <a:pt x="18129" y="20304"/>
                </a:cubicBezTo>
                <a:cubicBezTo>
                  <a:pt x="18123" y="20487"/>
                  <a:pt x="18119" y="20665"/>
                  <a:pt x="18116" y="20839"/>
                </a:cubicBezTo>
                <a:cubicBezTo>
                  <a:pt x="18012" y="20453"/>
                  <a:pt x="17923" y="19770"/>
                  <a:pt x="17849" y="18788"/>
                </a:cubicBezTo>
                <a:cubicBezTo>
                  <a:pt x="17776" y="17806"/>
                  <a:pt x="17718" y="16490"/>
                  <a:pt x="17677" y="14840"/>
                </a:cubicBezTo>
                <a:cubicBezTo>
                  <a:pt x="17652" y="16383"/>
                  <a:pt x="17608" y="17667"/>
                  <a:pt x="17544" y="18693"/>
                </a:cubicBezTo>
                <a:cubicBezTo>
                  <a:pt x="17481" y="19718"/>
                  <a:pt x="17388" y="20493"/>
                  <a:pt x="17266" y="21018"/>
                </a:cubicBezTo>
                <a:cubicBezTo>
                  <a:pt x="17264" y="20886"/>
                  <a:pt x="17261" y="20730"/>
                  <a:pt x="17257" y="20551"/>
                </a:cubicBezTo>
                <a:cubicBezTo>
                  <a:pt x="17252" y="20371"/>
                  <a:pt x="17248" y="20221"/>
                  <a:pt x="17243" y="20100"/>
                </a:cubicBezTo>
                <a:cubicBezTo>
                  <a:pt x="17356" y="19646"/>
                  <a:pt x="17443" y="18971"/>
                  <a:pt x="17503" y="18076"/>
                </a:cubicBezTo>
                <a:cubicBezTo>
                  <a:pt x="17562" y="17181"/>
                  <a:pt x="17604" y="16063"/>
                  <a:pt x="17628" y="14723"/>
                </a:cubicBezTo>
                <a:cubicBezTo>
                  <a:pt x="17651" y="13383"/>
                  <a:pt x="17666" y="11817"/>
                  <a:pt x="17672" y="10027"/>
                </a:cubicBezTo>
                <a:close/>
                <a:moveTo>
                  <a:pt x="20871" y="9488"/>
                </a:moveTo>
                <a:lnTo>
                  <a:pt x="20871" y="11394"/>
                </a:lnTo>
                <a:lnTo>
                  <a:pt x="21135" y="11394"/>
                </a:lnTo>
                <a:lnTo>
                  <a:pt x="21135" y="9488"/>
                </a:lnTo>
                <a:close/>
                <a:moveTo>
                  <a:pt x="1299" y="9220"/>
                </a:moveTo>
                <a:lnTo>
                  <a:pt x="1299" y="11103"/>
                </a:lnTo>
                <a:lnTo>
                  <a:pt x="1793" y="11103"/>
                </a:lnTo>
                <a:lnTo>
                  <a:pt x="1793" y="9220"/>
                </a:lnTo>
                <a:close/>
                <a:moveTo>
                  <a:pt x="18633" y="9041"/>
                </a:moveTo>
                <a:lnTo>
                  <a:pt x="18633" y="11819"/>
                </a:lnTo>
                <a:lnTo>
                  <a:pt x="18823" y="11819"/>
                </a:lnTo>
                <a:lnTo>
                  <a:pt x="18823" y="9041"/>
                </a:lnTo>
                <a:close/>
                <a:moveTo>
                  <a:pt x="14311" y="8751"/>
                </a:moveTo>
                <a:lnTo>
                  <a:pt x="14359" y="8751"/>
                </a:lnTo>
                <a:lnTo>
                  <a:pt x="14359" y="12848"/>
                </a:lnTo>
                <a:cubicBezTo>
                  <a:pt x="14360" y="13590"/>
                  <a:pt x="14356" y="14333"/>
                  <a:pt x="14346" y="15076"/>
                </a:cubicBezTo>
                <a:cubicBezTo>
                  <a:pt x="14337" y="15820"/>
                  <a:pt x="14318" y="16543"/>
                  <a:pt x="14289" y="17246"/>
                </a:cubicBezTo>
                <a:cubicBezTo>
                  <a:pt x="14259" y="17949"/>
                  <a:pt x="14215" y="18611"/>
                  <a:pt x="14156" y="19231"/>
                </a:cubicBezTo>
                <a:cubicBezTo>
                  <a:pt x="14097" y="19852"/>
                  <a:pt x="14019" y="20410"/>
                  <a:pt x="13920" y="20906"/>
                </a:cubicBezTo>
                <a:cubicBezTo>
                  <a:pt x="13918" y="20776"/>
                  <a:pt x="13914" y="20623"/>
                  <a:pt x="13908" y="20447"/>
                </a:cubicBezTo>
                <a:cubicBezTo>
                  <a:pt x="13903" y="20272"/>
                  <a:pt x="13898" y="20119"/>
                  <a:pt x="13894" y="19988"/>
                </a:cubicBezTo>
                <a:cubicBezTo>
                  <a:pt x="13988" y="19542"/>
                  <a:pt x="14064" y="19038"/>
                  <a:pt x="14120" y="18476"/>
                </a:cubicBezTo>
                <a:cubicBezTo>
                  <a:pt x="14177" y="17913"/>
                  <a:pt x="14219" y="17316"/>
                  <a:pt x="14246" y="16684"/>
                </a:cubicBezTo>
                <a:cubicBezTo>
                  <a:pt x="14273" y="16052"/>
                  <a:pt x="14291" y="15408"/>
                  <a:pt x="14300" y="14753"/>
                </a:cubicBezTo>
                <a:cubicBezTo>
                  <a:pt x="14308" y="14099"/>
                  <a:pt x="14312" y="13456"/>
                  <a:pt x="14311" y="12825"/>
                </a:cubicBezTo>
                <a:close/>
                <a:moveTo>
                  <a:pt x="18592" y="8170"/>
                </a:moveTo>
                <a:lnTo>
                  <a:pt x="18865" y="8170"/>
                </a:lnTo>
                <a:lnTo>
                  <a:pt x="18865" y="12689"/>
                </a:lnTo>
                <a:lnTo>
                  <a:pt x="18592" y="12689"/>
                </a:lnTo>
                <a:close/>
                <a:moveTo>
                  <a:pt x="19740" y="7990"/>
                </a:moveTo>
                <a:lnTo>
                  <a:pt x="20242" y="7990"/>
                </a:lnTo>
                <a:lnTo>
                  <a:pt x="20242" y="8997"/>
                </a:lnTo>
                <a:lnTo>
                  <a:pt x="19740" y="8997"/>
                </a:lnTo>
                <a:close/>
                <a:moveTo>
                  <a:pt x="265" y="7698"/>
                </a:moveTo>
                <a:lnTo>
                  <a:pt x="265" y="13565"/>
                </a:lnTo>
                <a:lnTo>
                  <a:pt x="546" y="13565"/>
                </a:lnTo>
                <a:lnTo>
                  <a:pt x="546" y="7698"/>
                </a:lnTo>
                <a:close/>
                <a:moveTo>
                  <a:pt x="10153" y="7363"/>
                </a:moveTo>
                <a:lnTo>
                  <a:pt x="10153" y="11079"/>
                </a:lnTo>
                <a:lnTo>
                  <a:pt x="10353" y="11079"/>
                </a:lnTo>
                <a:lnTo>
                  <a:pt x="10353" y="7363"/>
                </a:lnTo>
                <a:close/>
                <a:moveTo>
                  <a:pt x="7153" y="7295"/>
                </a:moveTo>
                <a:cubicBezTo>
                  <a:pt x="7150" y="8101"/>
                  <a:pt x="7146" y="8880"/>
                  <a:pt x="7142" y="9633"/>
                </a:cubicBezTo>
                <a:cubicBezTo>
                  <a:pt x="7137" y="10385"/>
                  <a:pt x="7132" y="11114"/>
                  <a:pt x="7125" y="11819"/>
                </a:cubicBezTo>
                <a:lnTo>
                  <a:pt x="7441" y="11819"/>
                </a:lnTo>
                <a:lnTo>
                  <a:pt x="7441" y="7295"/>
                </a:lnTo>
                <a:close/>
                <a:moveTo>
                  <a:pt x="6835" y="7295"/>
                </a:moveTo>
                <a:lnTo>
                  <a:pt x="6835" y="11819"/>
                </a:lnTo>
                <a:lnTo>
                  <a:pt x="7076" y="11819"/>
                </a:lnTo>
                <a:cubicBezTo>
                  <a:pt x="7083" y="11124"/>
                  <a:pt x="7088" y="10398"/>
                  <a:pt x="7092" y="9641"/>
                </a:cubicBezTo>
                <a:cubicBezTo>
                  <a:pt x="7097" y="8884"/>
                  <a:pt x="7100" y="8102"/>
                  <a:pt x="7103" y="7295"/>
                </a:cubicBezTo>
                <a:close/>
                <a:moveTo>
                  <a:pt x="5726" y="7184"/>
                </a:moveTo>
                <a:lnTo>
                  <a:pt x="5869" y="7184"/>
                </a:lnTo>
                <a:lnTo>
                  <a:pt x="5869" y="21399"/>
                </a:lnTo>
                <a:lnTo>
                  <a:pt x="5530" y="21399"/>
                </a:lnTo>
                <a:lnTo>
                  <a:pt x="5530" y="18489"/>
                </a:lnTo>
                <a:lnTo>
                  <a:pt x="5726" y="18489"/>
                </a:lnTo>
                <a:close/>
                <a:moveTo>
                  <a:pt x="20871" y="6802"/>
                </a:moveTo>
                <a:lnTo>
                  <a:pt x="20871" y="8618"/>
                </a:lnTo>
                <a:lnTo>
                  <a:pt x="21135" y="8618"/>
                </a:lnTo>
                <a:lnTo>
                  <a:pt x="21135" y="6802"/>
                </a:lnTo>
                <a:close/>
                <a:moveTo>
                  <a:pt x="220" y="6693"/>
                </a:moveTo>
                <a:lnTo>
                  <a:pt x="593" y="6693"/>
                </a:lnTo>
                <a:lnTo>
                  <a:pt x="593" y="14547"/>
                </a:lnTo>
                <a:lnTo>
                  <a:pt x="220" y="14547"/>
                </a:lnTo>
                <a:close/>
                <a:moveTo>
                  <a:pt x="1299" y="6556"/>
                </a:moveTo>
                <a:lnTo>
                  <a:pt x="1299" y="8372"/>
                </a:lnTo>
                <a:lnTo>
                  <a:pt x="1793" y="8372"/>
                </a:lnTo>
                <a:lnTo>
                  <a:pt x="1793" y="6556"/>
                </a:lnTo>
                <a:close/>
                <a:moveTo>
                  <a:pt x="9594" y="6289"/>
                </a:moveTo>
                <a:cubicBezTo>
                  <a:pt x="9623" y="6674"/>
                  <a:pt x="9652" y="7124"/>
                  <a:pt x="9681" y="7637"/>
                </a:cubicBezTo>
                <a:cubicBezTo>
                  <a:pt x="9709" y="8151"/>
                  <a:pt x="9731" y="8635"/>
                  <a:pt x="9747" y="9087"/>
                </a:cubicBezTo>
                <a:lnTo>
                  <a:pt x="9714" y="9758"/>
                </a:lnTo>
                <a:cubicBezTo>
                  <a:pt x="9697" y="9307"/>
                  <a:pt x="9675" y="8817"/>
                  <a:pt x="9647" y="8289"/>
                </a:cubicBezTo>
                <a:cubicBezTo>
                  <a:pt x="9619" y="7762"/>
                  <a:pt x="9591" y="7289"/>
                  <a:pt x="9562" y="6871"/>
                </a:cubicBezTo>
                <a:close/>
                <a:moveTo>
                  <a:pt x="9473" y="5975"/>
                </a:moveTo>
                <a:lnTo>
                  <a:pt x="9519" y="5975"/>
                </a:lnTo>
                <a:lnTo>
                  <a:pt x="9519" y="9176"/>
                </a:lnTo>
                <a:cubicBezTo>
                  <a:pt x="9519" y="9377"/>
                  <a:pt x="9519" y="9575"/>
                  <a:pt x="9519" y="9770"/>
                </a:cubicBezTo>
                <a:cubicBezTo>
                  <a:pt x="9519" y="9965"/>
                  <a:pt x="9518" y="10162"/>
                  <a:pt x="9518" y="10363"/>
                </a:cubicBezTo>
                <a:lnTo>
                  <a:pt x="9796" y="10363"/>
                </a:lnTo>
                <a:lnTo>
                  <a:pt x="9796" y="11370"/>
                </a:lnTo>
                <a:lnTo>
                  <a:pt x="9525" y="11370"/>
                </a:lnTo>
                <a:cubicBezTo>
                  <a:pt x="9548" y="13424"/>
                  <a:pt x="9582" y="15198"/>
                  <a:pt x="9628" y="16695"/>
                </a:cubicBezTo>
                <a:cubicBezTo>
                  <a:pt x="9674" y="18191"/>
                  <a:pt x="9732" y="19312"/>
                  <a:pt x="9803" y="20055"/>
                </a:cubicBezTo>
                <a:cubicBezTo>
                  <a:pt x="9797" y="20161"/>
                  <a:pt x="9791" y="20291"/>
                  <a:pt x="9785" y="20447"/>
                </a:cubicBezTo>
                <a:cubicBezTo>
                  <a:pt x="9779" y="20603"/>
                  <a:pt x="9774" y="20756"/>
                  <a:pt x="9771" y="20906"/>
                </a:cubicBezTo>
                <a:cubicBezTo>
                  <a:pt x="9706" y="20169"/>
                  <a:pt x="9652" y="19130"/>
                  <a:pt x="9607" y="17789"/>
                </a:cubicBezTo>
                <a:cubicBezTo>
                  <a:pt x="9563" y="16448"/>
                  <a:pt x="9528" y="14860"/>
                  <a:pt x="9503" y="13027"/>
                </a:cubicBezTo>
                <a:cubicBezTo>
                  <a:pt x="9491" y="14407"/>
                  <a:pt x="9464" y="15782"/>
                  <a:pt x="9424" y="17151"/>
                </a:cubicBezTo>
                <a:cubicBezTo>
                  <a:pt x="9383" y="18520"/>
                  <a:pt x="9321" y="19794"/>
                  <a:pt x="9236" y="20973"/>
                </a:cubicBezTo>
                <a:cubicBezTo>
                  <a:pt x="9232" y="20856"/>
                  <a:pt x="9227" y="20732"/>
                  <a:pt x="9220" y="20601"/>
                </a:cubicBezTo>
                <a:cubicBezTo>
                  <a:pt x="9214" y="20470"/>
                  <a:pt x="9207" y="20363"/>
                  <a:pt x="9201" y="20279"/>
                </a:cubicBezTo>
                <a:cubicBezTo>
                  <a:pt x="9265" y="19399"/>
                  <a:pt x="9316" y="18458"/>
                  <a:pt x="9353" y="17457"/>
                </a:cubicBezTo>
                <a:cubicBezTo>
                  <a:pt x="9390" y="16456"/>
                  <a:pt x="9418" y="15437"/>
                  <a:pt x="9435" y="14401"/>
                </a:cubicBezTo>
                <a:cubicBezTo>
                  <a:pt x="9452" y="13365"/>
                  <a:pt x="9464" y="12355"/>
                  <a:pt x="9468" y="11370"/>
                </a:cubicBezTo>
                <a:lnTo>
                  <a:pt x="9224" y="11370"/>
                </a:lnTo>
                <a:lnTo>
                  <a:pt x="9224" y="10363"/>
                </a:lnTo>
                <a:lnTo>
                  <a:pt x="9472" y="10363"/>
                </a:lnTo>
                <a:cubicBezTo>
                  <a:pt x="9473" y="10151"/>
                  <a:pt x="9473" y="9948"/>
                  <a:pt x="9473" y="9753"/>
                </a:cubicBezTo>
                <a:cubicBezTo>
                  <a:pt x="9473" y="9558"/>
                  <a:pt x="9473" y="9366"/>
                  <a:pt x="9473" y="9176"/>
                </a:cubicBezTo>
                <a:close/>
                <a:moveTo>
                  <a:pt x="8151" y="5929"/>
                </a:moveTo>
                <a:cubicBezTo>
                  <a:pt x="8150" y="6298"/>
                  <a:pt x="8148" y="6653"/>
                  <a:pt x="8145" y="6997"/>
                </a:cubicBezTo>
                <a:cubicBezTo>
                  <a:pt x="8142" y="7340"/>
                  <a:pt x="8137" y="7679"/>
                  <a:pt x="8131" y="8014"/>
                </a:cubicBezTo>
                <a:lnTo>
                  <a:pt x="8340" y="8014"/>
                </a:lnTo>
                <a:lnTo>
                  <a:pt x="8340" y="5929"/>
                </a:lnTo>
                <a:close/>
                <a:moveTo>
                  <a:pt x="7939" y="5929"/>
                </a:moveTo>
                <a:cubicBezTo>
                  <a:pt x="7937" y="6289"/>
                  <a:pt x="7934" y="6645"/>
                  <a:pt x="7932" y="6997"/>
                </a:cubicBezTo>
                <a:cubicBezTo>
                  <a:pt x="7929" y="7348"/>
                  <a:pt x="7927" y="7687"/>
                  <a:pt x="7924" y="8014"/>
                </a:cubicBezTo>
                <a:lnTo>
                  <a:pt x="8081" y="8014"/>
                </a:lnTo>
                <a:cubicBezTo>
                  <a:pt x="8088" y="7679"/>
                  <a:pt x="8094" y="7340"/>
                  <a:pt x="8098" y="6997"/>
                </a:cubicBezTo>
                <a:cubicBezTo>
                  <a:pt x="8101" y="6653"/>
                  <a:pt x="8104" y="6298"/>
                  <a:pt x="8106" y="5929"/>
                </a:cubicBezTo>
                <a:close/>
                <a:moveTo>
                  <a:pt x="8999" y="5886"/>
                </a:moveTo>
                <a:cubicBezTo>
                  <a:pt x="9022" y="6245"/>
                  <a:pt x="9043" y="6612"/>
                  <a:pt x="9061" y="6988"/>
                </a:cubicBezTo>
                <a:cubicBezTo>
                  <a:pt x="9079" y="7364"/>
                  <a:pt x="9094" y="7743"/>
                  <a:pt x="9107" y="8124"/>
                </a:cubicBezTo>
                <a:cubicBezTo>
                  <a:pt x="9126" y="7822"/>
                  <a:pt x="9143" y="7514"/>
                  <a:pt x="9159" y="7201"/>
                </a:cubicBezTo>
                <a:cubicBezTo>
                  <a:pt x="9175" y="6888"/>
                  <a:pt x="9189" y="6569"/>
                  <a:pt x="9201" y="6244"/>
                </a:cubicBezTo>
                <a:lnTo>
                  <a:pt x="9239" y="6759"/>
                </a:lnTo>
                <a:cubicBezTo>
                  <a:pt x="9225" y="7128"/>
                  <a:pt x="9208" y="7492"/>
                  <a:pt x="9190" y="7850"/>
                </a:cubicBezTo>
                <a:cubicBezTo>
                  <a:pt x="9172" y="8208"/>
                  <a:pt x="9152" y="8561"/>
                  <a:pt x="9131" y="8908"/>
                </a:cubicBezTo>
                <a:cubicBezTo>
                  <a:pt x="9155" y="9826"/>
                  <a:pt x="9171" y="10765"/>
                  <a:pt x="9179" y="11725"/>
                </a:cubicBezTo>
                <a:cubicBezTo>
                  <a:pt x="9186" y="12686"/>
                  <a:pt x="9189" y="13664"/>
                  <a:pt x="9189" y="14661"/>
                </a:cubicBezTo>
                <a:cubicBezTo>
                  <a:pt x="9189" y="15963"/>
                  <a:pt x="9186" y="17080"/>
                  <a:pt x="9179" y="18010"/>
                </a:cubicBezTo>
                <a:cubicBezTo>
                  <a:pt x="9172" y="18940"/>
                  <a:pt x="9160" y="19660"/>
                  <a:pt x="9142" y="20167"/>
                </a:cubicBezTo>
                <a:cubicBezTo>
                  <a:pt x="9137" y="20314"/>
                  <a:pt x="9130" y="20435"/>
                  <a:pt x="9122" y="20531"/>
                </a:cubicBezTo>
                <a:cubicBezTo>
                  <a:pt x="9114" y="20627"/>
                  <a:pt x="9105" y="20692"/>
                  <a:pt x="9094" y="20727"/>
                </a:cubicBezTo>
                <a:cubicBezTo>
                  <a:pt x="9079" y="20782"/>
                  <a:pt x="9063" y="20812"/>
                  <a:pt x="9046" y="20819"/>
                </a:cubicBezTo>
                <a:cubicBezTo>
                  <a:pt x="9028" y="20826"/>
                  <a:pt x="9010" y="20818"/>
                  <a:pt x="8992" y="20794"/>
                </a:cubicBezTo>
                <a:cubicBezTo>
                  <a:pt x="8991" y="20633"/>
                  <a:pt x="8989" y="20463"/>
                  <a:pt x="8986" y="20282"/>
                </a:cubicBezTo>
                <a:cubicBezTo>
                  <a:pt x="8983" y="20102"/>
                  <a:pt x="8979" y="19937"/>
                  <a:pt x="8974" y="19787"/>
                </a:cubicBezTo>
                <a:cubicBezTo>
                  <a:pt x="8996" y="19820"/>
                  <a:pt x="9017" y="19837"/>
                  <a:pt x="9035" y="19837"/>
                </a:cubicBezTo>
                <a:cubicBezTo>
                  <a:pt x="9052" y="19837"/>
                  <a:pt x="9067" y="19820"/>
                  <a:pt x="9077" y="19787"/>
                </a:cubicBezTo>
                <a:cubicBezTo>
                  <a:pt x="9085" y="19776"/>
                  <a:pt x="9091" y="19742"/>
                  <a:pt x="9096" y="19683"/>
                </a:cubicBezTo>
                <a:cubicBezTo>
                  <a:pt x="9101" y="19625"/>
                  <a:pt x="9105" y="19540"/>
                  <a:pt x="9109" y="19429"/>
                </a:cubicBezTo>
                <a:cubicBezTo>
                  <a:pt x="9122" y="19073"/>
                  <a:pt x="9131" y="18481"/>
                  <a:pt x="9136" y="17652"/>
                </a:cubicBezTo>
                <a:cubicBezTo>
                  <a:pt x="9142" y="16823"/>
                  <a:pt x="9144" y="15811"/>
                  <a:pt x="9144" y="14616"/>
                </a:cubicBezTo>
                <a:cubicBezTo>
                  <a:pt x="9144" y="14172"/>
                  <a:pt x="9143" y="13717"/>
                  <a:pt x="9142" y="13250"/>
                </a:cubicBezTo>
                <a:cubicBezTo>
                  <a:pt x="9114" y="13981"/>
                  <a:pt x="9082" y="14675"/>
                  <a:pt x="9046" y="15332"/>
                </a:cubicBezTo>
                <a:cubicBezTo>
                  <a:pt x="9010" y="15990"/>
                  <a:pt x="8974" y="16527"/>
                  <a:pt x="8939" y="16944"/>
                </a:cubicBezTo>
                <a:cubicBezTo>
                  <a:pt x="8936" y="16815"/>
                  <a:pt x="8932" y="16670"/>
                  <a:pt x="8926" y="16510"/>
                </a:cubicBezTo>
                <a:cubicBezTo>
                  <a:pt x="8920" y="16350"/>
                  <a:pt x="8915" y="16211"/>
                  <a:pt x="8909" y="16093"/>
                </a:cubicBezTo>
                <a:cubicBezTo>
                  <a:pt x="8951" y="15691"/>
                  <a:pt x="8992" y="15119"/>
                  <a:pt x="9034" y="14375"/>
                </a:cubicBezTo>
                <a:cubicBezTo>
                  <a:pt x="9075" y="13632"/>
                  <a:pt x="9109" y="12847"/>
                  <a:pt x="9135" y="12019"/>
                </a:cubicBezTo>
                <a:cubicBezTo>
                  <a:pt x="9132" y="11584"/>
                  <a:pt x="9127" y="11157"/>
                  <a:pt x="9120" y="10738"/>
                </a:cubicBezTo>
                <a:cubicBezTo>
                  <a:pt x="9113" y="10319"/>
                  <a:pt x="9105" y="9903"/>
                  <a:pt x="9094" y="9490"/>
                </a:cubicBezTo>
                <a:cubicBezTo>
                  <a:pt x="9070" y="9838"/>
                  <a:pt x="9045" y="10171"/>
                  <a:pt x="9019" y="10489"/>
                </a:cubicBezTo>
                <a:cubicBezTo>
                  <a:pt x="8993" y="10806"/>
                  <a:pt x="8967" y="11100"/>
                  <a:pt x="8941" y="11370"/>
                </a:cubicBezTo>
                <a:cubicBezTo>
                  <a:pt x="8937" y="11265"/>
                  <a:pt x="8933" y="11150"/>
                  <a:pt x="8927" y="11026"/>
                </a:cubicBezTo>
                <a:cubicBezTo>
                  <a:pt x="8922" y="10901"/>
                  <a:pt x="8916" y="10792"/>
                  <a:pt x="8911" y="10699"/>
                </a:cubicBezTo>
                <a:cubicBezTo>
                  <a:pt x="8939" y="10418"/>
                  <a:pt x="8966" y="10112"/>
                  <a:pt x="8993" y="9781"/>
                </a:cubicBezTo>
                <a:cubicBezTo>
                  <a:pt x="9020" y="9450"/>
                  <a:pt x="9046" y="9099"/>
                  <a:pt x="9071" y="8729"/>
                </a:cubicBezTo>
                <a:cubicBezTo>
                  <a:pt x="9059" y="8337"/>
                  <a:pt x="9043" y="7951"/>
                  <a:pt x="9026" y="7573"/>
                </a:cubicBezTo>
                <a:cubicBezTo>
                  <a:pt x="9009" y="7195"/>
                  <a:pt x="8989" y="6827"/>
                  <a:pt x="8966" y="6468"/>
                </a:cubicBezTo>
                <a:close/>
                <a:moveTo>
                  <a:pt x="18574" y="5708"/>
                </a:moveTo>
                <a:lnTo>
                  <a:pt x="18888" y="5708"/>
                </a:lnTo>
                <a:lnTo>
                  <a:pt x="18888" y="6601"/>
                </a:lnTo>
                <a:lnTo>
                  <a:pt x="18574" y="6601"/>
                </a:lnTo>
                <a:close/>
                <a:moveTo>
                  <a:pt x="1252" y="5686"/>
                </a:moveTo>
                <a:lnTo>
                  <a:pt x="1842" y="5686"/>
                </a:lnTo>
                <a:lnTo>
                  <a:pt x="1842" y="11973"/>
                </a:lnTo>
                <a:lnTo>
                  <a:pt x="1417" y="11973"/>
                </a:lnTo>
                <a:cubicBezTo>
                  <a:pt x="1409" y="12267"/>
                  <a:pt x="1401" y="12560"/>
                  <a:pt x="1391" y="12853"/>
                </a:cubicBezTo>
                <a:cubicBezTo>
                  <a:pt x="1381" y="13146"/>
                  <a:pt x="1371" y="13429"/>
                  <a:pt x="1361" y="13700"/>
                </a:cubicBezTo>
                <a:lnTo>
                  <a:pt x="1786" y="13700"/>
                </a:lnTo>
                <a:lnTo>
                  <a:pt x="1796" y="13632"/>
                </a:lnTo>
                <a:lnTo>
                  <a:pt x="1826" y="14124"/>
                </a:lnTo>
                <a:cubicBezTo>
                  <a:pt x="1799" y="14960"/>
                  <a:pt x="1765" y="15709"/>
                  <a:pt x="1725" y="16370"/>
                </a:cubicBezTo>
                <a:cubicBezTo>
                  <a:pt x="1685" y="17030"/>
                  <a:pt x="1640" y="17617"/>
                  <a:pt x="1590" y="18130"/>
                </a:cubicBezTo>
                <a:cubicBezTo>
                  <a:pt x="1648" y="18566"/>
                  <a:pt x="1709" y="18920"/>
                  <a:pt x="1775" y="19193"/>
                </a:cubicBezTo>
                <a:cubicBezTo>
                  <a:pt x="1841" y="19467"/>
                  <a:pt x="1908" y="19665"/>
                  <a:pt x="1978" y="19787"/>
                </a:cubicBezTo>
                <a:cubicBezTo>
                  <a:pt x="1973" y="19927"/>
                  <a:pt x="1968" y="20089"/>
                  <a:pt x="1963" y="20271"/>
                </a:cubicBezTo>
                <a:cubicBezTo>
                  <a:pt x="1958" y="20453"/>
                  <a:pt x="1954" y="20620"/>
                  <a:pt x="1950" y="20772"/>
                </a:cubicBezTo>
                <a:cubicBezTo>
                  <a:pt x="1875" y="20617"/>
                  <a:pt x="1802" y="20367"/>
                  <a:pt x="1731" y="20022"/>
                </a:cubicBezTo>
                <a:cubicBezTo>
                  <a:pt x="1661" y="19677"/>
                  <a:pt x="1595" y="19225"/>
                  <a:pt x="1534" y="18667"/>
                </a:cubicBezTo>
                <a:cubicBezTo>
                  <a:pt x="1464" y="19268"/>
                  <a:pt x="1392" y="19751"/>
                  <a:pt x="1316" y="20117"/>
                </a:cubicBezTo>
                <a:cubicBezTo>
                  <a:pt x="1240" y="20483"/>
                  <a:pt x="1164" y="20753"/>
                  <a:pt x="1090" y="20928"/>
                </a:cubicBezTo>
                <a:cubicBezTo>
                  <a:pt x="1088" y="20766"/>
                  <a:pt x="1086" y="20593"/>
                  <a:pt x="1082" y="20408"/>
                </a:cubicBezTo>
                <a:cubicBezTo>
                  <a:pt x="1078" y="20223"/>
                  <a:pt x="1074" y="20061"/>
                  <a:pt x="1070" y="19921"/>
                </a:cubicBezTo>
                <a:cubicBezTo>
                  <a:pt x="1138" y="19790"/>
                  <a:pt x="1207" y="19577"/>
                  <a:pt x="1277" y="19283"/>
                </a:cubicBezTo>
                <a:cubicBezTo>
                  <a:pt x="1347" y="18989"/>
                  <a:pt x="1413" y="18597"/>
                  <a:pt x="1477" y="18108"/>
                </a:cubicBezTo>
                <a:cubicBezTo>
                  <a:pt x="1441" y="17716"/>
                  <a:pt x="1408" y="17279"/>
                  <a:pt x="1377" y="16798"/>
                </a:cubicBezTo>
                <a:cubicBezTo>
                  <a:pt x="1347" y="16316"/>
                  <a:pt x="1320" y="15790"/>
                  <a:pt x="1296" y="15219"/>
                </a:cubicBezTo>
                <a:cubicBezTo>
                  <a:pt x="1275" y="15645"/>
                  <a:pt x="1254" y="16047"/>
                  <a:pt x="1232" y="16423"/>
                </a:cubicBezTo>
                <a:cubicBezTo>
                  <a:pt x="1210" y="16799"/>
                  <a:pt x="1188" y="17144"/>
                  <a:pt x="1166" y="17458"/>
                </a:cubicBezTo>
                <a:cubicBezTo>
                  <a:pt x="1162" y="17360"/>
                  <a:pt x="1157" y="17237"/>
                  <a:pt x="1150" y="17089"/>
                </a:cubicBezTo>
                <a:cubicBezTo>
                  <a:pt x="1143" y="16940"/>
                  <a:pt x="1136" y="16817"/>
                  <a:pt x="1130" y="16719"/>
                </a:cubicBezTo>
                <a:cubicBezTo>
                  <a:pt x="1175" y="16141"/>
                  <a:pt x="1219" y="15445"/>
                  <a:pt x="1260" y="14632"/>
                </a:cubicBezTo>
                <a:cubicBezTo>
                  <a:pt x="1301" y="13819"/>
                  <a:pt x="1336" y="12933"/>
                  <a:pt x="1365" y="11973"/>
                </a:cubicBezTo>
                <a:lnTo>
                  <a:pt x="1252" y="11973"/>
                </a:lnTo>
                <a:close/>
                <a:moveTo>
                  <a:pt x="4637" y="5417"/>
                </a:moveTo>
                <a:lnTo>
                  <a:pt x="4942" y="5417"/>
                </a:lnTo>
                <a:lnTo>
                  <a:pt x="4942" y="7519"/>
                </a:lnTo>
                <a:lnTo>
                  <a:pt x="4637" y="7519"/>
                </a:lnTo>
                <a:close/>
                <a:moveTo>
                  <a:pt x="10584" y="4297"/>
                </a:moveTo>
                <a:cubicBezTo>
                  <a:pt x="10597" y="6113"/>
                  <a:pt x="10612" y="7824"/>
                  <a:pt x="10631" y="9428"/>
                </a:cubicBezTo>
                <a:cubicBezTo>
                  <a:pt x="10651" y="11032"/>
                  <a:pt x="10674" y="12508"/>
                  <a:pt x="10703" y="13855"/>
                </a:cubicBezTo>
                <a:cubicBezTo>
                  <a:pt x="10735" y="12544"/>
                  <a:pt x="10763" y="11091"/>
                  <a:pt x="10787" y="9495"/>
                </a:cubicBezTo>
                <a:cubicBezTo>
                  <a:pt x="10811" y="7900"/>
                  <a:pt x="10830" y="6167"/>
                  <a:pt x="10844" y="4297"/>
                </a:cubicBezTo>
                <a:close/>
                <a:moveTo>
                  <a:pt x="20871" y="4094"/>
                </a:moveTo>
                <a:lnTo>
                  <a:pt x="20871" y="5932"/>
                </a:lnTo>
                <a:lnTo>
                  <a:pt x="21135" y="5932"/>
                </a:lnTo>
                <a:lnTo>
                  <a:pt x="21135" y="4094"/>
                </a:lnTo>
                <a:close/>
                <a:moveTo>
                  <a:pt x="15897" y="4071"/>
                </a:moveTo>
                <a:lnTo>
                  <a:pt x="15897" y="11260"/>
                </a:lnTo>
                <a:lnTo>
                  <a:pt x="16017" y="11260"/>
                </a:lnTo>
                <a:cubicBezTo>
                  <a:pt x="16089" y="11268"/>
                  <a:pt x="16142" y="10976"/>
                  <a:pt x="16177" y="10383"/>
                </a:cubicBezTo>
                <a:cubicBezTo>
                  <a:pt x="16212" y="9791"/>
                  <a:pt x="16229" y="8843"/>
                  <a:pt x="16229" y="7542"/>
                </a:cubicBezTo>
                <a:cubicBezTo>
                  <a:pt x="16229" y="6242"/>
                  <a:pt x="16211" y="5333"/>
                  <a:pt x="16175" y="4816"/>
                </a:cubicBezTo>
                <a:cubicBezTo>
                  <a:pt x="16140" y="4299"/>
                  <a:pt x="16086" y="4051"/>
                  <a:pt x="16013" y="4071"/>
                </a:cubicBezTo>
                <a:close/>
                <a:moveTo>
                  <a:pt x="15151" y="4071"/>
                </a:moveTo>
                <a:lnTo>
                  <a:pt x="15151" y="11260"/>
                </a:lnTo>
                <a:lnTo>
                  <a:pt x="15271" y="11260"/>
                </a:lnTo>
                <a:cubicBezTo>
                  <a:pt x="15343" y="11268"/>
                  <a:pt x="15396" y="10976"/>
                  <a:pt x="15431" y="10383"/>
                </a:cubicBezTo>
                <a:cubicBezTo>
                  <a:pt x="15466" y="9791"/>
                  <a:pt x="15483" y="8843"/>
                  <a:pt x="15483" y="7542"/>
                </a:cubicBezTo>
                <a:cubicBezTo>
                  <a:pt x="15483" y="6242"/>
                  <a:pt x="15465" y="5333"/>
                  <a:pt x="15429" y="4816"/>
                </a:cubicBezTo>
                <a:cubicBezTo>
                  <a:pt x="15394" y="4299"/>
                  <a:pt x="15340" y="4051"/>
                  <a:pt x="15267" y="4071"/>
                </a:cubicBezTo>
                <a:close/>
                <a:moveTo>
                  <a:pt x="13419" y="3758"/>
                </a:moveTo>
                <a:cubicBezTo>
                  <a:pt x="13371" y="3758"/>
                  <a:pt x="13333" y="4368"/>
                  <a:pt x="13305" y="5585"/>
                </a:cubicBezTo>
                <a:cubicBezTo>
                  <a:pt x="13277" y="6803"/>
                  <a:pt x="13263" y="8627"/>
                  <a:pt x="13262" y="11057"/>
                </a:cubicBezTo>
                <a:cubicBezTo>
                  <a:pt x="13263" y="13530"/>
                  <a:pt x="13277" y="15384"/>
                  <a:pt x="13305" y="16618"/>
                </a:cubicBezTo>
                <a:cubicBezTo>
                  <a:pt x="13333" y="17851"/>
                  <a:pt x="13371" y="18468"/>
                  <a:pt x="13419" y="18468"/>
                </a:cubicBezTo>
                <a:cubicBezTo>
                  <a:pt x="13466" y="18468"/>
                  <a:pt x="13504" y="17851"/>
                  <a:pt x="13531" y="16618"/>
                </a:cubicBezTo>
                <a:cubicBezTo>
                  <a:pt x="13559" y="15384"/>
                  <a:pt x="13573" y="13530"/>
                  <a:pt x="13574" y="11057"/>
                </a:cubicBezTo>
                <a:cubicBezTo>
                  <a:pt x="13573" y="8627"/>
                  <a:pt x="13559" y="6803"/>
                  <a:pt x="13531" y="5585"/>
                </a:cubicBezTo>
                <a:cubicBezTo>
                  <a:pt x="13504" y="4368"/>
                  <a:pt x="13466" y="3758"/>
                  <a:pt x="13419" y="3758"/>
                </a:cubicBezTo>
                <a:close/>
                <a:moveTo>
                  <a:pt x="12735" y="3758"/>
                </a:moveTo>
                <a:cubicBezTo>
                  <a:pt x="12687" y="3758"/>
                  <a:pt x="12649" y="4368"/>
                  <a:pt x="12621" y="5585"/>
                </a:cubicBezTo>
                <a:cubicBezTo>
                  <a:pt x="12593" y="6803"/>
                  <a:pt x="12579" y="8627"/>
                  <a:pt x="12579" y="11057"/>
                </a:cubicBezTo>
                <a:cubicBezTo>
                  <a:pt x="12579" y="13530"/>
                  <a:pt x="12593" y="15384"/>
                  <a:pt x="12621" y="16618"/>
                </a:cubicBezTo>
                <a:cubicBezTo>
                  <a:pt x="12649" y="17851"/>
                  <a:pt x="12687" y="18468"/>
                  <a:pt x="12735" y="18468"/>
                </a:cubicBezTo>
                <a:cubicBezTo>
                  <a:pt x="12782" y="18468"/>
                  <a:pt x="12820" y="17851"/>
                  <a:pt x="12847" y="16618"/>
                </a:cubicBezTo>
                <a:cubicBezTo>
                  <a:pt x="12875" y="15384"/>
                  <a:pt x="12889" y="13530"/>
                  <a:pt x="12890" y="11057"/>
                </a:cubicBezTo>
                <a:cubicBezTo>
                  <a:pt x="12889" y="8627"/>
                  <a:pt x="12875" y="6803"/>
                  <a:pt x="12847" y="5585"/>
                </a:cubicBezTo>
                <a:cubicBezTo>
                  <a:pt x="12820" y="4368"/>
                  <a:pt x="12782" y="3758"/>
                  <a:pt x="12735" y="3758"/>
                </a:cubicBezTo>
                <a:close/>
                <a:moveTo>
                  <a:pt x="12051" y="3758"/>
                </a:moveTo>
                <a:cubicBezTo>
                  <a:pt x="12003" y="3758"/>
                  <a:pt x="11965" y="4368"/>
                  <a:pt x="11937" y="5585"/>
                </a:cubicBezTo>
                <a:cubicBezTo>
                  <a:pt x="11909" y="6803"/>
                  <a:pt x="11895" y="8627"/>
                  <a:pt x="11895" y="11057"/>
                </a:cubicBezTo>
                <a:cubicBezTo>
                  <a:pt x="11895" y="13530"/>
                  <a:pt x="11909" y="15384"/>
                  <a:pt x="11937" y="16618"/>
                </a:cubicBezTo>
                <a:cubicBezTo>
                  <a:pt x="11965" y="17851"/>
                  <a:pt x="12003" y="18468"/>
                  <a:pt x="12051" y="18468"/>
                </a:cubicBezTo>
                <a:cubicBezTo>
                  <a:pt x="12098" y="18468"/>
                  <a:pt x="12136" y="17851"/>
                  <a:pt x="12164" y="16618"/>
                </a:cubicBezTo>
                <a:cubicBezTo>
                  <a:pt x="12191" y="15384"/>
                  <a:pt x="12206" y="13530"/>
                  <a:pt x="12206" y="11057"/>
                </a:cubicBezTo>
                <a:cubicBezTo>
                  <a:pt x="12206" y="8627"/>
                  <a:pt x="12191" y="6803"/>
                  <a:pt x="12164" y="5585"/>
                </a:cubicBezTo>
                <a:cubicBezTo>
                  <a:pt x="12136" y="4368"/>
                  <a:pt x="12098" y="3758"/>
                  <a:pt x="12051" y="3758"/>
                </a:cubicBezTo>
                <a:close/>
                <a:moveTo>
                  <a:pt x="6947" y="3444"/>
                </a:moveTo>
                <a:cubicBezTo>
                  <a:pt x="6930" y="3927"/>
                  <a:pt x="6912" y="4407"/>
                  <a:pt x="6893" y="4884"/>
                </a:cubicBezTo>
                <a:cubicBezTo>
                  <a:pt x="6874" y="5361"/>
                  <a:pt x="6854" y="5830"/>
                  <a:pt x="6832" y="6290"/>
                </a:cubicBezTo>
                <a:lnTo>
                  <a:pt x="7130" y="6290"/>
                </a:lnTo>
                <a:cubicBezTo>
                  <a:pt x="7147" y="5889"/>
                  <a:pt x="7164" y="5437"/>
                  <a:pt x="7180" y="4935"/>
                </a:cubicBezTo>
                <a:cubicBezTo>
                  <a:pt x="7197" y="4432"/>
                  <a:pt x="7212" y="3936"/>
                  <a:pt x="7225" y="3444"/>
                </a:cubicBezTo>
                <a:close/>
                <a:moveTo>
                  <a:pt x="10865" y="3200"/>
                </a:moveTo>
                <a:lnTo>
                  <a:pt x="10895" y="3401"/>
                </a:lnTo>
                <a:cubicBezTo>
                  <a:pt x="10880" y="5762"/>
                  <a:pt x="10858" y="7907"/>
                  <a:pt x="10830" y="9834"/>
                </a:cubicBezTo>
                <a:cubicBezTo>
                  <a:pt x="10802" y="11761"/>
                  <a:pt x="10768" y="13475"/>
                  <a:pt x="10728" y="14974"/>
                </a:cubicBezTo>
                <a:cubicBezTo>
                  <a:pt x="10755" y="16030"/>
                  <a:pt x="10785" y="16974"/>
                  <a:pt x="10819" y="17806"/>
                </a:cubicBezTo>
                <a:cubicBezTo>
                  <a:pt x="10853" y="18638"/>
                  <a:pt x="10892" y="19335"/>
                  <a:pt x="10935" y="19899"/>
                </a:cubicBezTo>
                <a:cubicBezTo>
                  <a:pt x="10929" y="20003"/>
                  <a:pt x="10923" y="20130"/>
                  <a:pt x="10916" y="20279"/>
                </a:cubicBezTo>
                <a:cubicBezTo>
                  <a:pt x="10910" y="20429"/>
                  <a:pt x="10905" y="20578"/>
                  <a:pt x="10901" y="20727"/>
                </a:cubicBezTo>
                <a:cubicBezTo>
                  <a:pt x="10859" y="20156"/>
                  <a:pt x="10822" y="19473"/>
                  <a:pt x="10789" y="18679"/>
                </a:cubicBezTo>
                <a:cubicBezTo>
                  <a:pt x="10756" y="17884"/>
                  <a:pt x="10727" y="16978"/>
                  <a:pt x="10701" y="15959"/>
                </a:cubicBezTo>
                <a:cubicBezTo>
                  <a:pt x="10670" y="17012"/>
                  <a:pt x="10637" y="17951"/>
                  <a:pt x="10602" y="18777"/>
                </a:cubicBezTo>
                <a:cubicBezTo>
                  <a:pt x="10567" y="19603"/>
                  <a:pt x="10531" y="20312"/>
                  <a:pt x="10493" y="20906"/>
                </a:cubicBezTo>
                <a:cubicBezTo>
                  <a:pt x="10489" y="20765"/>
                  <a:pt x="10484" y="20616"/>
                  <a:pt x="10478" y="20458"/>
                </a:cubicBezTo>
                <a:cubicBezTo>
                  <a:pt x="10472" y="20301"/>
                  <a:pt x="10467" y="20174"/>
                  <a:pt x="10461" y="20078"/>
                </a:cubicBezTo>
                <a:cubicBezTo>
                  <a:pt x="10500" y="19504"/>
                  <a:pt x="10537" y="18782"/>
                  <a:pt x="10573" y="17912"/>
                </a:cubicBezTo>
                <a:cubicBezTo>
                  <a:pt x="10610" y="17042"/>
                  <a:pt x="10643" y="16040"/>
                  <a:pt x="10675" y="14907"/>
                </a:cubicBezTo>
                <a:cubicBezTo>
                  <a:pt x="10643" y="13448"/>
                  <a:pt x="10616" y="11828"/>
                  <a:pt x="10594" y="10047"/>
                </a:cubicBezTo>
                <a:cubicBezTo>
                  <a:pt x="10572" y="8266"/>
                  <a:pt x="10554" y="6349"/>
                  <a:pt x="10540" y="4297"/>
                </a:cubicBezTo>
                <a:lnTo>
                  <a:pt x="10482" y="4297"/>
                </a:lnTo>
                <a:lnTo>
                  <a:pt x="10482" y="3267"/>
                </a:lnTo>
                <a:lnTo>
                  <a:pt x="10857" y="3267"/>
                </a:lnTo>
                <a:close/>
                <a:moveTo>
                  <a:pt x="8386" y="3109"/>
                </a:moveTo>
                <a:lnTo>
                  <a:pt x="8386" y="5059"/>
                </a:lnTo>
                <a:lnTo>
                  <a:pt x="8560" y="5059"/>
                </a:lnTo>
                <a:lnTo>
                  <a:pt x="8560" y="3109"/>
                </a:lnTo>
                <a:close/>
                <a:moveTo>
                  <a:pt x="8152" y="3109"/>
                </a:moveTo>
                <a:lnTo>
                  <a:pt x="8152" y="5059"/>
                </a:lnTo>
                <a:lnTo>
                  <a:pt x="8340" y="5059"/>
                </a:lnTo>
                <a:lnTo>
                  <a:pt x="8340" y="3109"/>
                </a:lnTo>
                <a:close/>
                <a:moveTo>
                  <a:pt x="16479" y="2955"/>
                </a:moveTo>
                <a:lnTo>
                  <a:pt x="16996" y="2955"/>
                </a:lnTo>
                <a:lnTo>
                  <a:pt x="16996" y="4094"/>
                </a:lnTo>
                <a:lnTo>
                  <a:pt x="16767" y="4094"/>
                </a:lnTo>
                <a:lnTo>
                  <a:pt x="16767" y="19271"/>
                </a:lnTo>
                <a:lnTo>
                  <a:pt x="16707" y="19271"/>
                </a:lnTo>
                <a:lnTo>
                  <a:pt x="16707" y="4094"/>
                </a:lnTo>
                <a:lnTo>
                  <a:pt x="16479" y="4094"/>
                </a:lnTo>
                <a:close/>
                <a:moveTo>
                  <a:pt x="15837" y="2955"/>
                </a:moveTo>
                <a:lnTo>
                  <a:pt x="16025" y="2955"/>
                </a:lnTo>
                <a:cubicBezTo>
                  <a:pt x="16108" y="2935"/>
                  <a:pt x="16173" y="3277"/>
                  <a:pt x="16219" y="3981"/>
                </a:cubicBezTo>
                <a:cubicBezTo>
                  <a:pt x="16266" y="4684"/>
                  <a:pt x="16289" y="5872"/>
                  <a:pt x="16290" y="7542"/>
                </a:cubicBezTo>
                <a:cubicBezTo>
                  <a:pt x="16289" y="9174"/>
                  <a:pt x="16266" y="10388"/>
                  <a:pt x="16220" y="11185"/>
                </a:cubicBezTo>
                <a:cubicBezTo>
                  <a:pt x="16174" y="11982"/>
                  <a:pt x="16111" y="12379"/>
                  <a:pt x="16029" y="12376"/>
                </a:cubicBezTo>
                <a:lnTo>
                  <a:pt x="15897" y="12376"/>
                </a:lnTo>
                <a:lnTo>
                  <a:pt x="15897" y="19271"/>
                </a:lnTo>
                <a:lnTo>
                  <a:pt x="15837" y="19271"/>
                </a:lnTo>
                <a:close/>
                <a:moveTo>
                  <a:pt x="15091" y="2955"/>
                </a:moveTo>
                <a:lnTo>
                  <a:pt x="15279" y="2955"/>
                </a:lnTo>
                <a:cubicBezTo>
                  <a:pt x="15362" y="2935"/>
                  <a:pt x="15427" y="3277"/>
                  <a:pt x="15473" y="3981"/>
                </a:cubicBezTo>
                <a:cubicBezTo>
                  <a:pt x="15520" y="4684"/>
                  <a:pt x="15543" y="5872"/>
                  <a:pt x="15544" y="7542"/>
                </a:cubicBezTo>
                <a:cubicBezTo>
                  <a:pt x="15543" y="9174"/>
                  <a:pt x="15520" y="10388"/>
                  <a:pt x="15474" y="11185"/>
                </a:cubicBezTo>
                <a:cubicBezTo>
                  <a:pt x="15428" y="11982"/>
                  <a:pt x="15365" y="12379"/>
                  <a:pt x="15283" y="12376"/>
                </a:cubicBezTo>
                <a:lnTo>
                  <a:pt x="15151" y="12376"/>
                </a:lnTo>
                <a:lnTo>
                  <a:pt x="15151" y="19271"/>
                </a:lnTo>
                <a:lnTo>
                  <a:pt x="15091" y="19271"/>
                </a:lnTo>
                <a:close/>
                <a:moveTo>
                  <a:pt x="11212" y="2955"/>
                </a:moveTo>
                <a:lnTo>
                  <a:pt x="11543" y="2955"/>
                </a:lnTo>
                <a:lnTo>
                  <a:pt x="11543" y="4094"/>
                </a:lnTo>
                <a:lnTo>
                  <a:pt x="11264" y="4094"/>
                </a:lnTo>
                <a:lnTo>
                  <a:pt x="11243" y="9579"/>
                </a:lnTo>
                <a:cubicBezTo>
                  <a:pt x="11260" y="9341"/>
                  <a:pt x="11278" y="9152"/>
                  <a:pt x="11298" y="9012"/>
                </a:cubicBezTo>
                <a:cubicBezTo>
                  <a:pt x="11317" y="8872"/>
                  <a:pt x="11339" y="8801"/>
                  <a:pt x="11364" y="8797"/>
                </a:cubicBezTo>
                <a:cubicBezTo>
                  <a:pt x="11425" y="8789"/>
                  <a:pt x="11476" y="9208"/>
                  <a:pt x="11516" y="10055"/>
                </a:cubicBezTo>
                <a:cubicBezTo>
                  <a:pt x="11557" y="10902"/>
                  <a:pt x="11577" y="12229"/>
                  <a:pt x="11579" y="14034"/>
                </a:cubicBezTo>
                <a:cubicBezTo>
                  <a:pt x="11578" y="15216"/>
                  <a:pt x="11567" y="16218"/>
                  <a:pt x="11546" y="17039"/>
                </a:cubicBezTo>
                <a:cubicBezTo>
                  <a:pt x="11524" y="17861"/>
                  <a:pt x="11496" y="18486"/>
                  <a:pt x="11462" y="18915"/>
                </a:cubicBezTo>
                <a:cubicBezTo>
                  <a:pt x="11428" y="19343"/>
                  <a:pt x="11391" y="19559"/>
                  <a:pt x="11352" y="19562"/>
                </a:cubicBezTo>
                <a:cubicBezTo>
                  <a:pt x="11297" y="19537"/>
                  <a:pt x="11251" y="19312"/>
                  <a:pt x="11216" y="18886"/>
                </a:cubicBezTo>
                <a:cubicBezTo>
                  <a:pt x="11180" y="18459"/>
                  <a:pt x="11151" y="17977"/>
                  <a:pt x="11128" y="17438"/>
                </a:cubicBezTo>
                <a:lnTo>
                  <a:pt x="11160" y="16519"/>
                </a:lnTo>
                <a:cubicBezTo>
                  <a:pt x="11181" y="17031"/>
                  <a:pt x="11206" y="17475"/>
                  <a:pt x="11235" y="17852"/>
                </a:cubicBezTo>
                <a:cubicBezTo>
                  <a:pt x="11265" y="18229"/>
                  <a:pt x="11304" y="18427"/>
                  <a:pt x="11350" y="18445"/>
                </a:cubicBezTo>
                <a:cubicBezTo>
                  <a:pt x="11397" y="18428"/>
                  <a:pt x="11437" y="18031"/>
                  <a:pt x="11469" y="17253"/>
                </a:cubicBezTo>
                <a:cubicBezTo>
                  <a:pt x="11501" y="16475"/>
                  <a:pt x="11518" y="15417"/>
                  <a:pt x="11519" y="14079"/>
                </a:cubicBezTo>
                <a:cubicBezTo>
                  <a:pt x="11519" y="12768"/>
                  <a:pt x="11504" y="11745"/>
                  <a:pt x="11474" y="11011"/>
                </a:cubicBezTo>
                <a:cubicBezTo>
                  <a:pt x="11445" y="10277"/>
                  <a:pt x="11405" y="9903"/>
                  <a:pt x="11353" y="9891"/>
                </a:cubicBezTo>
                <a:cubicBezTo>
                  <a:pt x="11327" y="9895"/>
                  <a:pt x="11304" y="9988"/>
                  <a:pt x="11285" y="10171"/>
                </a:cubicBezTo>
                <a:cubicBezTo>
                  <a:pt x="11265" y="10354"/>
                  <a:pt x="11245" y="10604"/>
                  <a:pt x="11225" y="10921"/>
                </a:cubicBezTo>
                <a:lnTo>
                  <a:pt x="11187" y="10406"/>
                </a:lnTo>
                <a:close/>
                <a:moveTo>
                  <a:pt x="10153" y="2774"/>
                </a:moveTo>
                <a:lnTo>
                  <a:pt x="10153" y="6401"/>
                </a:lnTo>
                <a:lnTo>
                  <a:pt x="10353" y="6401"/>
                </a:lnTo>
                <a:lnTo>
                  <a:pt x="10353" y="2774"/>
                </a:lnTo>
                <a:close/>
                <a:moveTo>
                  <a:pt x="48" y="2706"/>
                </a:moveTo>
                <a:lnTo>
                  <a:pt x="48" y="18647"/>
                </a:lnTo>
                <a:lnTo>
                  <a:pt x="768" y="18647"/>
                </a:lnTo>
                <a:lnTo>
                  <a:pt x="768" y="2706"/>
                </a:lnTo>
                <a:close/>
                <a:moveTo>
                  <a:pt x="13419" y="2664"/>
                </a:moveTo>
                <a:cubicBezTo>
                  <a:pt x="13485" y="2660"/>
                  <a:pt x="13537" y="3350"/>
                  <a:pt x="13574" y="4736"/>
                </a:cubicBezTo>
                <a:cubicBezTo>
                  <a:pt x="13612" y="6122"/>
                  <a:pt x="13631" y="8229"/>
                  <a:pt x="13631" y="11057"/>
                </a:cubicBezTo>
                <a:cubicBezTo>
                  <a:pt x="13631" y="13919"/>
                  <a:pt x="13612" y="16053"/>
                  <a:pt x="13574" y="17459"/>
                </a:cubicBezTo>
                <a:cubicBezTo>
                  <a:pt x="13537" y="18864"/>
                  <a:pt x="13485" y="19565"/>
                  <a:pt x="13419" y="19562"/>
                </a:cubicBezTo>
                <a:cubicBezTo>
                  <a:pt x="13352" y="19565"/>
                  <a:pt x="13300" y="18864"/>
                  <a:pt x="13262" y="17459"/>
                </a:cubicBezTo>
                <a:cubicBezTo>
                  <a:pt x="13225" y="16053"/>
                  <a:pt x="13205" y="13919"/>
                  <a:pt x="13205" y="11057"/>
                </a:cubicBezTo>
                <a:cubicBezTo>
                  <a:pt x="13205" y="8229"/>
                  <a:pt x="13225" y="6122"/>
                  <a:pt x="13262" y="4736"/>
                </a:cubicBezTo>
                <a:cubicBezTo>
                  <a:pt x="13300" y="3350"/>
                  <a:pt x="13352" y="2660"/>
                  <a:pt x="13419" y="2664"/>
                </a:cubicBezTo>
                <a:close/>
                <a:moveTo>
                  <a:pt x="12735" y="2664"/>
                </a:moveTo>
                <a:cubicBezTo>
                  <a:pt x="12801" y="2660"/>
                  <a:pt x="12853" y="3350"/>
                  <a:pt x="12890" y="4736"/>
                </a:cubicBezTo>
                <a:cubicBezTo>
                  <a:pt x="12928" y="6122"/>
                  <a:pt x="12947" y="8229"/>
                  <a:pt x="12948" y="11057"/>
                </a:cubicBezTo>
                <a:cubicBezTo>
                  <a:pt x="12947" y="13919"/>
                  <a:pt x="12928" y="16053"/>
                  <a:pt x="12890" y="17459"/>
                </a:cubicBezTo>
                <a:cubicBezTo>
                  <a:pt x="12853" y="18864"/>
                  <a:pt x="12801" y="19565"/>
                  <a:pt x="12735" y="19562"/>
                </a:cubicBezTo>
                <a:cubicBezTo>
                  <a:pt x="12668" y="19565"/>
                  <a:pt x="12616" y="18864"/>
                  <a:pt x="12578" y="17459"/>
                </a:cubicBezTo>
                <a:cubicBezTo>
                  <a:pt x="12541" y="16053"/>
                  <a:pt x="12522" y="13919"/>
                  <a:pt x="12521" y="11057"/>
                </a:cubicBezTo>
                <a:cubicBezTo>
                  <a:pt x="12522" y="8229"/>
                  <a:pt x="12541" y="6122"/>
                  <a:pt x="12578" y="4736"/>
                </a:cubicBezTo>
                <a:cubicBezTo>
                  <a:pt x="12616" y="3350"/>
                  <a:pt x="12668" y="2660"/>
                  <a:pt x="12735" y="2664"/>
                </a:cubicBezTo>
                <a:close/>
                <a:moveTo>
                  <a:pt x="12051" y="2664"/>
                </a:moveTo>
                <a:cubicBezTo>
                  <a:pt x="12117" y="2660"/>
                  <a:pt x="12169" y="3350"/>
                  <a:pt x="12207" y="4736"/>
                </a:cubicBezTo>
                <a:cubicBezTo>
                  <a:pt x="12244" y="6122"/>
                  <a:pt x="12263" y="8229"/>
                  <a:pt x="12264" y="11057"/>
                </a:cubicBezTo>
                <a:cubicBezTo>
                  <a:pt x="12263" y="13919"/>
                  <a:pt x="12244" y="16053"/>
                  <a:pt x="12207" y="17459"/>
                </a:cubicBezTo>
                <a:cubicBezTo>
                  <a:pt x="12169" y="18864"/>
                  <a:pt x="12117" y="19565"/>
                  <a:pt x="12051" y="19562"/>
                </a:cubicBezTo>
                <a:cubicBezTo>
                  <a:pt x="11984" y="19565"/>
                  <a:pt x="11932" y="18864"/>
                  <a:pt x="11894" y="17459"/>
                </a:cubicBezTo>
                <a:cubicBezTo>
                  <a:pt x="11857" y="16053"/>
                  <a:pt x="11838" y="13919"/>
                  <a:pt x="11837" y="11057"/>
                </a:cubicBezTo>
                <a:cubicBezTo>
                  <a:pt x="11838" y="8229"/>
                  <a:pt x="11857" y="6122"/>
                  <a:pt x="11894" y="4736"/>
                </a:cubicBezTo>
                <a:cubicBezTo>
                  <a:pt x="11932" y="3350"/>
                  <a:pt x="11984" y="2660"/>
                  <a:pt x="12051" y="2664"/>
                </a:cubicBezTo>
                <a:close/>
                <a:moveTo>
                  <a:pt x="13914" y="1946"/>
                </a:moveTo>
                <a:lnTo>
                  <a:pt x="14760" y="1946"/>
                </a:lnTo>
                <a:lnTo>
                  <a:pt x="14760" y="2976"/>
                </a:lnTo>
                <a:lnTo>
                  <a:pt x="14361" y="2976"/>
                </a:lnTo>
                <a:cubicBezTo>
                  <a:pt x="14351" y="3498"/>
                  <a:pt x="14340" y="4026"/>
                  <a:pt x="14330" y="4560"/>
                </a:cubicBezTo>
                <a:cubicBezTo>
                  <a:pt x="14319" y="5093"/>
                  <a:pt x="14308" y="5587"/>
                  <a:pt x="14297" y="6043"/>
                </a:cubicBezTo>
                <a:lnTo>
                  <a:pt x="14652" y="6043"/>
                </a:lnTo>
                <a:lnTo>
                  <a:pt x="14652" y="16474"/>
                </a:lnTo>
                <a:lnTo>
                  <a:pt x="14603" y="16474"/>
                </a:lnTo>
                <a:lnTo>
                  <a:pt x="14603" y="7072"/>
                </a:lnTo>
                <a:lnTo>
                  <a:pt x="14069" y="7072"/>
                </a:lnTo>
                <a:lnTo>
                  <a:pt x="14069" y="16474"/>
                </a:lnTo>
                <a:lnTo>
                  <a:pt x="14021" y="16474"/>
                </a:lnTo>
                <a:lnTo>
                  <a:pt x="14021" y="6043"/>
                </a:lnTo>
                <a:lnTo>
                  <a:pt x="14247" y="6043"/>
                </a:lnTo>
                <a:cubicBezTo>
                  <a:pt x="14257" y="5593"/>
                  <a:pt x="14268" y="5093"/>
                  <a:pt x="14278" y="4543"/>
                </a:cubicBezTo>
                <a:cubicBezTo>
                  <a:pt x="14289" y="3992"/>
                  <a:pt x="14298" y="3470"/>
                  <a:pt x="14305" y="2976"/>
                </a:cubicBezTo>
                <a:lnTo>
                  <a:pt x="13914" y="2976"/>
                </a:lnTo>
                <a:close/>
                <a:moveTo>
                  <a:pt x="10032" y="1767"/>
                </a:moveTo>
                <a:lnTo>
                  <a:pt x="10480" y="1767"/>
                </a:lnTo>
                <a:lnTo>
                  <a:pt x="10480" y="2774"/>
                </a:lnTo>
                <a:lnTo>
                  <a:pt x="10400" y="2774"/>
                </a:lnTo>
                <a:lnTo>
                  <a:pt x="10400" y="15198"/>
                </a:lnTo>
                <a:lnTo>
                  <a:pt x="10488" y="14840"/>
                </a:lnTo>
                <a:lnTo>
                  <a:pt x="10491" y="15802"/>
                </a:lnTo>
                <a:lnTo>
                  <a:pt x="10400" y="16183"/>
                </a:lnTo>
                <a:lnTo>
                  <a:pt x="10400" y="20884"/>
                </a:lnTo>
                <a:lnTo>
                  <a:pt x="10353" y="20884"/>
                </a:lnTo>
                <a:lnTo>
                  <a:pt x="10353" y="16384"/>
                </a:lnTo>
                <a:cubicBezTo>
                  <a:pt x="10295" y="16631"/>
                  <a:pt x="10239" y="16860"/>
                  <a:pt x="10184" y="17073"/>
                </a:cubicBezTo>
                <a:cubicBezTo>
                  <a:pt x="10130" y="17285"/>
                  <a:pt x="10081" y="17481"/>
                  <a:pt x="10036" y="17660"/>
                </a:cubicBezTo>
                <a:lnTo>
                  <a:pt x="10025" y="16608"/>
                </a:lnTo>
                <a:lnTo>
                  <a:pt x="10106" y="16317"/>
                </a:lnTo>
                <a:lnTo>
                  <a:pt x="10106" y="2774"/>
                </a:lnTo>
                <a:lnTo>
                  <a:pt x="10032" y="2774"/>
                </a:lnTo>
                <a:close/>
                <a:moveTo>
                  <a:pt x="17342" y="1677"/>
                </a:moveTo>
                <a:lnTo>
                  <a:pt x="18012" y="1677"/>
                </a:lnTo>
                <a:lnTo>
                  <a:pt x="18012" y="9490"/>
                </a:lnTo>
                <a:lnTo>
                  <a:pt x="17342" y="9490"/>
                </a:lnTo>
                <a:lnTo>
                  <a:pt x="17342" y="8483"/>
                </a:lnTo>
                <a:lnTo>
                  <a:pt x="17967" y="8483"/>
                </a:lnTo>
                <a:lnTo>
                  <a:pt x="17967" y="6020"/>
                </a:lnTo>
                <a:lnTo>
                  <a:pt x="17386" y="6020"/>
                </a:lnTo>
                <a:lnTo>
                  <a:pt x="17386" y="5125"/>
                </a:lnTo>
                <a:lnTo>
                  <a:pt x="17967" y="5125"/>
                </a:lnTo>
                <a:lnTo>
                  <a:pt x="17967" y="2685"/>
                </a:lnTo>
                <a:lnTo>
                  <a:pt x="17342" y="2685"/>
                </a:lnTo>
                <a:close/>
                <a:moveTo>
                  <a:pt x="0" y="1634"/>
                </a:moveTo>
                <a:lnTo>
                  <a:pt x="817" y="1634"/>
                </a:lnTo>
                <a:lnTo>
                  <a:pt x="817" y="20882"/>
                </a:lnTo>
                <a:lnTo>
                  <a:pt x="768" y="20882"/>
                </a:lnTo>
                <a:lnTo>
                  <a:pt x="768" y="19673"/>
                </a:lnTo>
                <a:lnTo>
                  <a:pt x="48" y="19673"/>
                </a:lnTo>
                <a:lnTo>
                  <a:pt x="48" y="20882"/>
                </a:lnTo>
                <a:lnTo>
                  <a:pt x="0" y="20882"/>
                </a:lnTo>
                <a:close/>
                <a:moveTo>
                  <a:pt x="3371" y="693"/>
                </a:moveTo>
                <a:lnTo>
                  <a:pt x="4137" y="693"/>
                </a:lnTo>
                <a:lnTo>
                  <a:pt x="4137" y="9714"/>
                </a:lnTo>
                <a:lnTo>
                  <a:pt x="3371" y="9714"/>
                </a:lnTo>
                <a:lnTo>
                  <a:pt x="3371" y="6848"/>
                </a:lnTo>
                <a:lnTo>
                  <a:pt x="3999" y="6848"/>
                </a:lnTo>
                <a:lnTo>
                  <a:pt x="3999" y="6334"/>
                </a:lnTo>
                <a:lnTo>
                  <a:pt x="3415" y="6334"/>
                </a:lnTo>
                <a:lnTo>
                  <a:pt x="3415" y="4140"/>
                </a:lnTo>
                <a:lnTo>
                  <a:pt x="3999" y="4140"/>
                </a:lnTo>
                <a:lnTo>
                  <a:pt x="3999" y="3558"/>
                </a:lnTo>
                <a:lnTo>
                  <a:pt x="3371" y="3558"/>
                </a:lnTo>
                <a:close/>
                <a:moveTo>
                  <a:pt x="9177" y="648"/>
                </a:moveTo>
                <a:lnTo>
                  <a:pt x="9225" y="648"/>
                </a:lnTo>
                <a:lnTo>
                  <a:pt x="9225" y="2551"/>
                </a:lnTo>
                <a:lnTo>
                  <a:pt x="9502" y="2551"/>
                </a:lnTo>
                <a:lnTo>
                  <a:pt x="9502" y="648"/>
                </a:lnTo>
                <a:lnTo>
                  <a:pt x="9549" y="648"/>
                </a:lnTo>
                <a:lnTo>
                  <a:pt x="9549" y="2551"/>
                </a:lnTo>
                <a:lnTo>
                  <a:pt x="9795" y="2551"/>
                </a:lnTo>
                <a:lnTo>
                  <a:pt x="9795" y="3558"/>
                </a:lnTo>
                <a:lnTo>
                  <a:pt x="9549" y="3558"/>
                </a:lnTo>
                <a:lnTo>
                  <a:pt x="9549" y="5528"/>
                </a:lnTo>
                <a:lnTo>
                  <a:pt x="9502" y="5528"/>
                </a:lnTo>
                <a:lnTo>
                  <a:pt x="9502" y="3558"/>
                </a:lnTo>
                <a:lnTo>
                  <a:pt x="9225" y="3558"/>
                </a:lnTo>
                <a:lnTo>
                  <a:pt x="9225" y="5595"/>
                </a:lnTo>
                <a:lnTo>
                  <a:pt x="9177" y="5595"/>
                </a:lnTo>
                <a:lnTo>
                  <a:pt x="9177" y="3558"/>
                </a:lnTo>
                <a:lnTo>
                  <a:pt x="8930" y="3558"/>
                </a:lnTo>
                <a:lnTo>
                  <a:pt x="8930" y="2551"/>
                </a:lnTo>
                <a:lnTo>
                  <a:pt x="9177" y="2551"/>
                </a:lnTo>
                <a:close/>
                <a:moveTo>
                  <a:pt x="18914" y="627"/>
                </a:moveTo>
                <a:lnTo>
                  <a:pt x="18961" y="627"/>
                </a:lnTo>
                <a:cubicBezTo>
                  <a:pt x="18962" y="1459"/>
                  <a:pt x="18964" y="2257"/>
                  <a:pt x="18969" y="3022"/>
                </a:cubicBezTo>
                <a:lnTo>
                  <a:pt x="19282" y="3022"/>
                </a:lnTo>
                <a:lnTo>
                  <a:pt x="19282" y="3959"/>
                </a:lnTo>
                <a:lnTo>
                  <a:pt x="18974" y="3959"/>
                </a:lnTo>
                <a:cubicBezTo>
                  <a:pt x="18982" y="5150"/>
                  <a:pt x="18992" y="6251"/>
                  <a:pt x="19005" y="7262"/>
                </a:cubicBezTo>
                <a:cubicBezTo>
                  <a:pt x="19018" y="8274"/>
                  <a:pt x="19033" y="9173"/>
                  <a:pt x="19049" y="9959"/>
                </a:cubicBezTo>
                <a:cubicBezTo>
                  <a:pt x="19074" y="9276"/>
                  <a:pt x="19096" y="8550"/>
                  <a:pt x="19115" y="7780"/>
                </a:cubicBezTo>
                <a:cubicBezTo>
                  <a:pt x="19135" y="7010"/>
                  <a:pt x="19152" y="6200"/>
                  <a:pt x="19167" y="5349"/>
                </a:cubicBezTo>
                <a:lnTo>
                  <a:pt x="19210" y="5596"/>
                </a:lnTo>
                <a:cubicBezTo>
                  <a:pt x="19193" y="6615"/>
                  <a:pt x="19173" y="7570"/>
                  <a:pt x="19149" y="8463"/>
                </a:cubicBezTo>
                <a:cubicBezTo>
                  <a:pt x="19126" y="9356"/>
                  <a:pt x="19100" y="10183"/>
                  <a:pt x="19072" y="10945"/>
                </a:cubicBezTo>
                <a:cubicBezTo>
                  <a:pt x="19093" y="11778"/>
                  <a:pt x="19115" y="12417"/>
                  <a:pt x="19138" y="12864"/>
                </a:cubicBezTo>
                <a:cubicBezTo>
                  <a:pt x="19161" y="13311"/>
                  <a:pt x="19183" y="13537"/>
                  <a:pt x="19205" y="13541"/>
                </a:cubicBezTo>
                <a:cubicBezTo>
                  <a:pt x="19217" y="13540"/>
                  <a:pt x="19226" y="13313"/>
                  <a:pt x="19232" y="12858"/>
                </a:cubicBezTo>
                <a:cubicBezTo>
                  <a:pt x="19238" y="12404"/>
                  <a:pt x="19242" y="11662"/>
                  <a:pt x="19244" y="10632"/>
                </a:cubicBezTo>
                <a:cubicBezTo>
                  <a:pt x="19250" y="10745"/>
                  <a:pt x="19256" y="10843"/>
                  <a:pt x="19264" y="10926"/>
                </a:cubicBezTo>
                <a:cubicBezTo>
                  <a:pt x="19271" y="11008"/>
                  <a:pt x="19278" y="11067"/>
                  <a:pt x="19284" y="11102"/>
                </a:cubicBezTo>
                <a:cubicBezTo>
                  <a:pt x="19280" y="12391"/>
                  <a:pt x="19273" y="13293"/>
                  <a:pt x="19261" y="13807"/>
                </a:cubicBezTo>
                <a:cubicBezTo>
                  <a:pt x="19249" y="14322"/>
                  <a:pt x="19230" y="14569"/>
                  <a:pt x="19203" y="14549"/>
                </a:cubicBezTo>
                <a:cubicBezTo>
                  <a:pt x="19174" y="14541"/>
                  <a:pt x="19145" y="14293"/>
                  <a:pt x="19117" y="13805"/>
                </a:cubicBezTo>
                <a:cubicBezTo>
                  <a:pt x="19089" y="13316"/>
                  <a:pt x="19064" y="12632"/>
                  <a:pt x="19040" y="11752"/>
                </a:cubicBezTo>
                <a:cubicBezTo>
                  <a:pt x="19019" y="12254"/>
                  <a:pt x="18996" y="12719"/>
                  <a:pt x="18973" y="13149"/>
                </a:cubicBezTo>
                <a:cubicBezTo>
                  <a:pt x="18949" y="13579"/>
                  <a:pt x="18925" y="13979"/>
                  <a:pt x="18900" y="14347"/>
                </a:cubicBezTo>
                <a:cubicBezTo>
                  <a:pt x="18896" y="14240"/>
                  <a:pt x="18891" y="14114"/>
                  <a:pt x="18884" y="13970"/>
                </a:cubicBezTo>
                <a:cubicBezTo>
                  <a:pt x="18876" y="13825"/>
                  <a:pt x="18870" y="13705"/>
                  <a:pt x="18864" y="13609"/>
                </a:cubicBezTo>
                <a:cubicBezTo>
                  <a:pt x="18892" y="13229"/>
                  <a:pt x="18919" y="12807"/>
                  <a:pt x="18944" y="12344"/>
                </a:cubicBezTo>
                <a:cubicBezTo>
                  <a:pt x="18970" y="11881"/>
                  <a:pt x="18994" y="11370"/>
                  <a:pt x="19016" y="10811"/>
                </a:cubicBezTo>
                <a:cubicBezTo>
                  <a:pt x="18996" y="9899"/>
                  <a:pt x="18979" y="8866"/>
                  <a:pt x="18963" y="7712"/>
                </a:cubicBezTo>
                <a:cubicBezTo>
                  <a:pt x="18948" y="6557"/>
                  <a:pt x="18936" y="5307"/>
                  <a:pt x="18928" y="3959"/>
                </a:cubicBezTo>
                <a:lnTo>
                  <a:pt x="18525" y="3959"/>
                </a:lnTo>
                <a:lnTo>
                  <a:pt x="18525" y="6333"/>
                </a:lnTo>
                <a:cubicBezTo>
                  <a:pt x="18525" y="7166"/>
                  <a:pt x="18523" y="8079"/>
                  <a:pt x="18518" y="9071"/>
                </a:cubicBezTo>
                <a:cubicBezTo>
                  <a:pt x="18513" y="10062"/>
                  <a:pt x="18504" y="11058"/>
                  <a:pt x="18490" y="12057"/>
                </a:cubicBezTo>
                <a:cubicBezTo>
                  <a:pt x="18477" y="13057"/>
                  <a:pt x="18457" y="13984"/>
                  <a:pt x="18431" y="14840"/>
                </a:cubicBezTo>
                <a:cubicBezTo>
                  <a:pt x="18427" y="14720"/>
                  <a:pt x="18421" y="14590"/>
                  <a:pt x="18414" y="14451"/>
                </a:cubicBezTo>
                <a:cubicBezTo>
                  <a:pt x="18407" y="14311"/>
                  <a:pt x="18402" y="14210"/>
                  <a:pt x="18397" y="14146"/>
                </a:cubicBezTo>
                <a:cubicBezTo>
                  <a:pt x="18420" y="13352"/>
                  <a:pt x="18438" y="12496"/>
                  <a:pt x="18450" y="11579"/>
                </a:cubicBezTo>
                <a:cubicBezTo>
                  <a:pt x="18462" y="10662"/>
                  <a:pt x="18470" y="9749"/>
                  <a:pt x="18474" y="8842"/>
                </a:cubicBezTo>
                <a:cubicBezTo>
                  <a:pt x="18478" y="7934"/>
                  <a:pt x="18480" y="7098"/>
                  <a:pt x="18479" y="6333"/>
                </a:cubicBezTo>
                <a:lnTo>
                  <a:pt x="18479" y="3022"/>
                </a:lnTo>
                <a:lnTo>
                  <a:pt x="18922" y="3022"/>
                </a:lnTo>
                <a:cubicBezTo>
                  <a:pt x="18920" y="2640"/>
                  <a:pt x="18918" y="2246"/>
                  <a:pt x="18917" y="1841"/>
                </a:cubicBezTo>
                <a:cubicBezTo>
                  <a:pt x="18915" y="1436"/>
                  <a:pt x="18914" y="1032"/>
                  <a:pt x="18914" y="627"/>
                </a:cubicBezTo>
                <a:close/>
                <a:moveTo>
                  <a:pt x="8108" y="627"/>
                </a:moveTo>
                <a:lnTo>
                  <a:pt x="8152" y="627"/>
                </a:lnTo>
                <a:lnTo>
                  <a:pt x="8152" y="2216"/>
                </a:lnTo>
                <a:lnTo>
                  <a:pt x="8340" y="2216"/>
                </a:lnTo>
                <a:lnTo>
                  <a:pt x="8340" y="627"/>
                </a:lnTo>
                <a:lnTo>
                  <a:pt x="8386" y="627"/>
                </a:lnTo>
                <a:lnTo>
                  <a:pt x="8386" y="2216"/>
                </a:lnTo>
                <a:lnTo>
                  <a:pt x="8605" y="2216"/>
                </a:lnTo>
                <a:lnTo>
                  <a:pt x="8605" y="5929"/>
                </a:lnTo>
                <a:lnTo>
                  <a:pt x="8386" y="5929"/>
                </a:lnTo>
                <a:lnTo>
                  <a:pt x="8386" y="8014"/>
                </a:lnTo>
                <a:lnTo>
                  <a:pt x="8663" y="8014"/>
                </a:lnTo>
                <a:cubicBezTo>
                  <a:pt x="8663" y="8023"/>
                  <a:pt x="8662" y="8077"/>
                  <a:pt x="8662" y="8178"/>
                </a:cubicBezTo>
                <a:cubicBezTo>
                  <a:pt x="8662" y="8279"/>
                  <a:pt x="8662" y="8373"/>
                  <a:pt x="8662" y="8460"/>
                </a:cubicBezTo>
                <a:cubicBezTo>
                  <a:pt x="8657" y="9167"/>
                  <a:pt x="8653" y="9705"/>
                  <a:pt x="8648" y="10074"/>
                </a:cubicBezTo>
                <a:cubicBezTo>
                  <a:pt x="8644" y="10443"/>
                  <a:pt x="8638" y="10696"/>
                  <a:pt x="8632" y="10833"/>
                </a:cubicBezTo>
                <a:cubicBezTo>
                  <a:pt x="8626" y="10944"/>
                  <a:pt x="8620" y="11024"/>
                  <a:pt x="8613" y="11074"/>
                </a:cubicBezTo>
                <a:cubicBezTo>
                  <a:pt x="8606" y="11123"/>
                  <a:pt x="8598" y="11147"/>
                  <a:pt x="8588" y="11146"/>
                </a:cubicBezTo>
                <a:cubicBezTo>
                  <a:pt x="8580" y="11168"/>
                  <a:pt x="8569" y="11175"/>
                  <a:pt x="8554" y="11169"/>
                </a:cubicBezTo>
                <a:cubicBezTo>
                  <a:pt x="8539" y="11162"/>
                  <a:pt x="8523" y="11147"/>
                  <a:pt x="8505" y="11124"/>
                </a:cubicBezTo>
                <a:cubicBezTo>
                  <a:pt x="8505" y="10997"/>
                  <a:pt x="8504" y="10859"/>
                  <a:pt x="8502" y="10710"/>
                </a:cubicBezTo>
                <a:cubicBezTo>
                  <a:pt x="8500" y="10561"/>
                  <a:pt x="8498" y="10422"/>
                  <a:pt x="8495" y="10296"/>
                </a:cubicBezTo>
                <a:cubicBezTo>
                  <a:pt x="8513" y="10339"/>
                  <a:pt x="8528" y="10365"/>
                  <a:pt x="8542" y="10374"/>
                </a:cubicBezTo>
                <a:cubicBezTo>
                  <a:pt x="8556" y="10383"/>
                  <a:pt x="8566" y="10387"/>
                  <a:pt x="8572" y="10385"/>
                </a:cubicBezTo>
                <a:cubicBezTo>
                  <a:pt x="8578" y="10387"/>
                  <a:pt x="8583" y="10378"/>
                  <a:pt x="8587" y="10360"/>
                </a:cubicBezTo>
                <a:cubicBezTo>
                  <a:pt x="8590" y="10342"/>
                  <a:pt x="8593" y="10305"/>
                  <a:pt x="8596" y="10251"/>
                </a:cubicBezTo>
                <a:cubicBezTo>
                  <a:pt x="8599" y="10177"/>
                  <a:pt x="8602" y="10033"/>
                  <a:pt x="8605" y="9819"/>
                </a:cubicBezTo>
                <a:cubicBezTo>
                  <a:pt x="8608" y="9606"/>
                  <a:pt x="8611" y="9294"/>
                  <a:pt x="8614" y="8884"/>
                </a:cubicBezTo>
                <a:lnTo>
                  <a:pt x="8386" y="8884"/>
                </a:lnTo>
                <a:lnTo>
                  <a:pt x="8386" y="11234"/>
                </a:lnTo>
                <a:lnTo>
                  <a:pt x="8340" y="11234"/>
                </a:lnTo>
                <a:lnTo>
                  <a:pt x="8340" y="8884"/>
                </a:lnTo>
                <a:lnTo>
                  <a:pt x="8113" y="8884"/>
                </a:lnTo>
                <a:cubicBezTo>
                  <a:pt x="8094" y="9634"/>
                  <a:pt x="8062" y="10322"/>
                  <a:pt x="8018" y="10949"/>
                </a:cubicBezTo>
                <a:cubicBezTo>
                  <a:pt x="7974" y="11576"/>
                  <a:pt x="7913" y="12141"/>
                  <a:pt x="7835" y="12645"/>
                </a:cubicBezTo>
                <a:cubicBezTo>
                  <a:pt x="7832" y="12503"/>
                  <a:pt x="7829" y="12349"/>
                  <a:pt x="7825" y="12183"/>
                </a:cubicBezTo>
                <a:cubicBezTo>
                  <a:pt x="7820" y="12017"/>
                  <a:pt x="7816" y="11879"/>
                  <a:pt x="7811" y="11772"/>
                </a:cubicBezTo>
                <a:cubicBezTo>
                  <a:pt x="7875" y="11379"/>
                  <a:pt x="7927" y="10939"/>
                  <a:pt x="7966" y="10454"/>
                </a:cubicBezTo>
                <a:cubicBezTo>
                  <a:pt x="8006" y="9968"/>
                  <a:pt x="8035" y="9445"/>
                  <a:pt x="8056" y="8884"/>
                </a:cubicBezTo>
                <a:lnTo>
                  <a:pt x="7872" y="8884"/>
                </a:lnTo>
                <a:cubicBezTo>
                  <a:pt x="7877" y="8352"/>
                  <a:pt x="7882" y="7740"/>
                  <a:pt x="7887" y="7047"/>
                </a:cubicBezTo>
                <a:cubicBezTo>
                  <a:pt x="7893" y="6354"/>
                  <a:pt x="7897" y="5692"/>
                  <a:pt x="7901" y="5059"/>
                </a:cubicBezTo>
                <a:lnTo>
                  <a:pt x="8108" y="5059"/>
                </a:lnTo>
                <a:lnTo>
                  <a:pt x="8108" y="3109"/>
                </a:lnTo>
                <a:lnTo>
                  <a:pt x="7853" y="3109"/>
                </a:lnTo>
                <a:lnTo>
                  <a:pt x="7853" y="2216"/>
                </a:lnTo>
                <a:lnTo>
                  <a:pt x="8108" y="2216"/>
                </a:lnTo>
                <a:close/>
                <a:moveTo>
                  <a:pt x="6972" y="627"/>
                </a:moveTo>
                <a:lnTo>
                  <a:pt x="7024" y="828"/>
                </a:lnTo>
                <a:cubicBezTo>
                  <a:pt x="7017" y="1097"/>
                  <a:pt x="7010" y="1371"/>
                  <a:pt x="7002" y="1648"/>
                </a:cubicBezTo>
                <a:cubicBezTo>
                  <a:pt x="6995" y="1926"/>
                  <a:pt x="6986" y="2204"/>
                  <a:pt x="6978" y="2485"/>
                </a:cubicBezTo>
                <a:lnTo>
                  <a:pt x="7252" y="2485"/>
                </a:lnTo>
                <a:lnTo>
                  <a:pt x="7261" y="2418"/>
                </a:lnTo>
                <a:lnTo>
                  <a:pt x="7292" y="2909"/>
                </a:lnTo>
                <a:cubicBezTo>
                  <a:pt x="7278" y="3477"/>
                  <a:pt x="7261" y="4057"/>
                  <a:pt x="7242" y="4649"/>
                </a:cubicBezTo>
                <a:cubicBezTo>
                  <a:pt x="7223" y="5241"/>
                  <a:pt x="7204" y="5788"/>
                  <a:pt x="7184" y="6290"/>
                </a:cubicBezTo>
                <a:lnTo>
                  <a:pt x="7490" y="6290"/>
                </a:lnTo>
                <a:lnTo>
                  <a:pt x="7490" y="12824"/>
                </a:lnTo>
                <a:lnTo>
                  <a:pt x="7224" y="12824"/>
                </a:lnTo>
                <a:lnTo>
                  <a:pt x="7224" y="18691"/>
                </a:lnTo>
                <a:cubicBezTo>
                  <a:pt x="7224" y="18996"/>
                  <a:pt x="7227" y="19198"/>
                  <a:pt x="7235" y="19296"/>
                </a:cubicBezTo>
                <a:cubicBezTo>
                  <a:pt x="7243" y="19394"/>
                  <a:pt x="7259" y="19438"/>
                  <a:pt x="7284" y="19430"/>
                </a:cubicBezTo>
                <a:lnTo>
                  <a:pt x="7464" y="19430"/>
                </a:lnTo>
                <a:cubicBezTo>
                  <a:pt x="7479" y="19442"/>
                  <a:pt x="7491" y="19371"/>
                  <a:pt x="7499" y="19214"/>
                </a:cubicBezTo>
                <a:cubicBezTo>
                  <a:pt x="7507" y="19058"/>
                  <a:pt x="7512" y="18744"/>
                  <a:pt x="7515" y="18272"/>
                </a:cubicBezTo>
                <a:cubicBezTo>
                  <a:pt x="7518" y="17800"/>
                  <a:pt x="7521" y="17096"/>
                  <a:pt x="7522" y="16161"/>
                </a:cubicBezTo>
                <a:cubicBezTo>
                  <a:pt x="7528" y="16252"/>
                  <a:pt x="7536" y="16338"/>
                  <a:pt x="7544" y="16418"/>
                </a:cubicBezTo>
                <a:cubicBezTo>
                  <a:pt x="7552" y="16498"/>
                  <a:pt x="7560" y="16562"/>
                  <a:pt x="7567" y="16608"/>
                </a:cubicBezTo>
                <a:cubicBezTo>
                  <a:pt x="7565" y="18119"/>
                  <a:pt x="7557" y="19143"/>
                  <a:pt x="7543" y="19680"/>
                </a:cubicBezTo>
                <a:cubicBezTo>
                  <a:pt x="7530" y="20217"/>
                  <a:pt x="7504" y="20468"/>
                  <a:pt x="7466" y="20435"/>
                </a:cubicBezTo>
                <a:lnTo>
                  <a:pt x="7282" y="20435"/>
                </a:lnTo>
                <a:cubicBezTo>
                  <a:pt x="7241" y="20450"/>
                  <a:pt x="7214" y="20335"/>
                  <a:pt x="7198" y="20091"/>
                </a:cubicBezTo>
                <a:cubicBezTo>
                  <a:pt x="7183" y="19847"/>
                  <a:pt x="7176" y="19380"/>
                  <a:pt x="7177" y="18691"/>
                </a:cubicBezTo>
                <a:lnTo>
                  <a:pt x="7177" y="12824"/>
                </a:lnTo>
                <a:lnTo>
                  <a:pt x="7113" y="12824"/>
                </a:lnTo>
                <a:cubicBezTo>
                  <a:pt x="7097" y="14036"/>
                  <a:pt x="7074" y="15143"/>
                  <a:pt x="7043" y="16145"/>
                </a:cubicBezTo>
                <a:cubicBezTo>
                  <a:pt x="7012" y="17147"/>
                  <a:pt x="6970" y="18028"/>
                  <a:pt x="6917" y="18788"/>
                </a:cubicBezTo>
                <a:cubicBezTo>
                  <a:pt x="6864" y="19548"/>
                  <a:pt x="6796" y="20172"/>
                  <a:pt x="6714" y="20658"/>
                </a:cubicBezTo>
                <a:cubicBezTo>
                  <a:pt x="6711" y="20515"/>
                  <a:pt x="6707" y="20354"/>
                  <a:pt x="6702" y="20175"/>
                </a:cubicBezTo>
                <a:cubicBezTo>
                  <a:pt x="6697" y="19996"/>
                  <a:pt x="6691" y="19852"/>
                  <a:pt x="6686" y="19743"/>
                </a:cubicBezTo>
                <a:cubicBezTo>
                  <a:pt x="6763" y="19315"/>
                  <a:pt x="6827" y="18765"/>
                  <a:pt x="6877" y="18094"/>
                </a:cubicBezTo>
                <a:cubicBezTo>
                  <a:pt x="6927" y="17422"/>
                  <a:pt x="6967" y="16643"/>
                  <a:pt x="6997" y="15757"/>
                </a:cubicBezTo>
                <a:cubicBezTo>
                  <a:pt x="7026" y="14872"/>
                  <a:pt x="7048" y="13894"/>
                  <a:pt x="7063" y="12824"/>
                </a:cubicBezTo>
                <a:lnTo>
                  <a:pt x="6788" y="12824"/>
                </a:lnTo>
                <a:lnTo>
                  <a:pt x="6788" y="7183"/>
                </a:lnTo>
                <a:cubicBezTo>
                  <a:pt x="6776" y="7416"/>
                  <a:pt x="6764" y="7638"/>
                  <a:pt x="6752" y="7849"/>
                </a:cubicBezTo>
                <a:cubicBezTo>
                  <a:pt x="6739" y="8060"/>
                  <a:pt x="6727" y="8271"/>
                  <a:pt x="6714" y="8482"/>
                </a:cubicBezTo>
                <a:cubicBezTo>
                  <a:pt x="6710" y="8353"/>
                  <a:pt x="6704" y="8219"/>
                  <a:pt x="6698" y="8079"/>
                </a:cubicBezTo>
                <a:cubicBezTo>
                  <a:pt x="6691" y="7939"/>
                  <a:pt x="6684" y="7827"/>
                  <a:pt x="6678" y="7743"/>
                </a:cubicBezTo>
                <a:cubicBezTo>
                  <a:pt x="6748" y="6684"/>
                  <a:pt x="6807" y="5518"/>
                  <a:pt x="6857" y="4244"/>
                </a:cubicBezTo>
                <a:cubicBezTo>
                  <a:pt x="6906" y="2969"/>
                  <a:pt x="6945" y="1764"/>
                  <a:pt x="6972" y="627"/>
                </a:cubicBezTo>
                <a:close/>
                <a:moveTo>
                  <a:pt x="1310" y="627"/>
                </a:moveTo>
                <a:lnTo>
                  <a:pt x="1353" y="940"/>
                </a:lnTo>
                <a:cubicBezTo>
                  <a:pt x="1345" y="1278"/>
                  <a:pt x="1337" y="1615"/>
                  <a:pt x="1328" y="1953"/>
                </a:cubicBezTo>
                <a:cubicBezTo>
                  <a:pt x="1319" y="2291"/>
                  <a:pt x="1309" y="2617"/>
                  <a:pt x="1299" y="2932"/>
                </a:cubicBezTo>
                <a:lnTo>
                  <a:pt x="1916" y="2932"/>
                </a:lnTo>
                <a:lnTo>
                  <a:pt x="1916" y="3892"/>
                </a:lnTo>
                <a:lnTo>
                  <a:pt x="1268" y="3892"/>
                </a:lnTo>
                <a:cubicBezTo>
                  <a:pt x="1245" y="4555"/>
                  <a:pt x="1220" y="5173"/>
                  <a:pt x="1194" y="5746"/>
                </a:cubicBezTo>
                <a:cubicBezTo>
                  <a:pt x="1168" y="6318"/>
                  <a:pt x="1141" y="6835"/>
                  <a:pt x="1115" y="7296"/>
                </a:cubicBezTo>
                <a:cubicBezTo>
                  <a:pt x="1112" y="7173"/>
                  <a:pt x="1108" y="7020"/>
                  <a:pt x="1102" y="6836"/>
                </a:cubicBezTo>
                <a:cubicBezTo>
                  <a:pt x="1095" y="6652"/>
                  <a:pt x="1090" y="6499"/>
                  <a:pt x="1085" y="6377"/>
                </a:cubicBezTo>
                <a:cubicBezTo>
                  <a:pt x="1129" y="5682"/>
                  <a:pt x="1171" y="4836"/>
                  <a:pt x="1211" y="3838"/>
                </a:cubicBezTo>
                <a:cubicBezTo>
                  <a:pt x="1251" y="2841"/>
                  <a:pt x="1284" y="1770"/>
                  <a:pt x="1310" y="627"/>
                </a:cubicBezTo>
                <a:close/>
                <a:moveTo>
                  <a:pt x="20012" y="625"/>
                </a:moveTo>
                <a:lnTo>
                  <a:pt x="20053" y="1051"/>
                </a:lnTo>
                <a:cubicBezTo>
                  <a:pt x="20048" y="1220"/>
                  <a:pt x="20043" y="1391"/>
                  <a:pt x="20037" y="1563"/>
                </a:cubicBezTo>
                <a:cubicBezTo>
                  <a:pt x="20032" y="1735"/>
                  <a:pt x="20027" y="1900"/>
                  <a:pt x="20021" y="2058"/>
                </a:cubicBezTo>
                <a:cubicBezTo>
                  <a:pt x="20076" y="3459"/>
                  <a:pt x="20139" y="4698"/>
                  <a:pt x="20211" y="5774"/>
                </a:cubicBezTo>
                <a:cubicBezTo>
                  <a:pt x="20282" y="6850"/>
                  <a:pt x="20362" y="7820"/>
                  <a:pt x="20449" y="8684"/>
                </a:cubicBezTo>
                <a:cubicBezTo>
                  <a:pt x="20442" y="8801"/>
                  <a:pt x="20436" y="8947"/>
                  <a:pt x="20429" y="9120"/>
                </a:cubicBezTo>
                <a:cubicBezTo>
                  <a:pt x="20423" y="9294"/>
                  <a:pt x="20418" y="9462"/>
                  <a:pt x="20415" y="9624"/>
                </a:cubicBezTo>
                <a:cubicBezTo>
                  <a:pt x="20331" y="8718"/>
                  <a:pt x="20254" y="7716"/>
                  <a:pt x="20184" y="6619"/>
                </a:cubicBezTo>
                <a:cubicBezTo>
                  <a:pt x="20114" y="5522"/>
                  <a:pt x="20051" y="4263"/>
                  <a:pt x="19994" y="2842"/>
                </a:cubicBezTo>
                <a:cubicBezTo>
                  <a:pt x="19940" y="4299"/>
                  <a:pt x="19877" y="5626"/>
                  <a:pt x="19805" y="6820"/>
                </a:cubicBezTo>
                <a:cubicBezTo>
                  <a:pt x="19733" y="8015"/>
                  <a:pt x="19656" y="8995"/>
                  <a:pt x="19575" y="9758"/>
                </a:cubicBezTo>
                <a:cubicBezTo>
                  <a:pt x="19571" y="9628"/>
                  <a:pt x="19566" y="9480"/>
                  <a:pt x="19560" y="9314"/>
                </a:cubicBezTo>
                <a:cubicBezTo>
                  <a:pt x="19554" y="9147"/>
                  <a:pt x="19547" y="9004"/>
                  <a:pt x="19541" y="8885"/>
                </a:cubicBezTo>
                <a:cubicBezTo>
                  <a:pt x="19638" y="8012"/>
                  <a:pt x="19729" y="6854"/>
                  <a:pt x="19812" y="5410"/>
                </a:cubicBezTo>
                <a:cubicBezTo>
                  <a:pt x="19895" y="3966"/>
                  <a:pt x="19962" y="2371"/>
                  <a:pt x="20012" y="625"/>
                </a:cubicBezTo>
                <a:close/>
                <a:moveTo>
                  <a:pt x="19055" y="604"/>
                </a:moveTo>
                <a:cubicBezTo>
                  <a:pt x="19080" y="812"/>
                  <a:pt x="19106" y="1062"/>
                  <a:pt x="19131" y="1354"/>
                </a:cubicBezTo>
                <a:cubicBezTo>
                  <a:pt x="19156" y="1646"/>
                  <a:pt x="19177" y="1941"/>
                  <a:pt x="19192" y="2238"/>
                </a:cubicBezTo>
                <a:lnTo>
                  <a:pt x="19165" y="2932"/>
                </a:lnTo>
                <a:cubicBezTo>
                  <a:pt x="19148" y="2632"/>
                  <a:pt x="19128" y="2326"/>
                  <a:pt x="19102" y="2015"/>
                </a:cubicBezTo>
                <a:cubicBezTo>
                  <a:pt x="19077" y="1703"/>
                  <a:pt x="19052" y="1442"/>
                  <a:pt x="19026" y="1231"/>
                </a:cubicBezTo>
                <a:close/>
                <a:moveTo>
                  <a:pt x="20911" y="582"/>
                </a:moveTo>
                <a:lnTo>
                  <a:pt x="20961" y="783"/>
                </a:lnTo>
                <a:cubicBezTo>
                  <a:pt x="20953" y="1155"/>
                  <a:pt x="20943" y="1542"/>
                  <a:pt x="20933" y="1945"/>
                </a:cubicBezTo>
                <a:cubicBezTo>
                  <a:pt x="20922" y="2347"/>
                  <a:pt x="20911" y="2751"/>
                  <a:pt x="20899" y="3156"/>
                </a:cubicBezTo>
                <a:lnTo>
                  <a:pt x="21163" y="3156"/>
                </a:lnTo>
                <a:cubicBezTo>
                  <a:pt x="21157" y="2801"/>
                  <a:pt x="21149" y="2420"/>
                  <a:pt x="21139" y="2015"/>
                </a:cubicBezTo>
                <a:cubicBezTo>
                  <a:pt x="21130" y="1609"/>
                  <a:pt x="21120" y="1228"/>
                  <a:pt x="21110" y="873"/>
                </a:cubicBezTo>
                <a:lnTo>
                  <a:pt x="21152" y="582"/>
                </a:lnTo>
                <a:cubicBezTo>
                  <a:pt x="21164" y="997"/>
                  <a:pt x="21176" y="1437"/>
                  <a:pt x="21187" y="1903"/>
                </a:cubicBezTo>
                <a:cubicBezTo>
                  <a:pt x="21199" y="2368"/>
                  <a:pt x="21208" y="2786"/>
                  <a:pt x="21215" y="3156"/>
                </a:cubicBezTo>
                <a:lnTo>
                  <a:pt x="21514" y="3156"/>
                </a:lnTo>
                <a:lnTo>
                  <a:pt x="21514" y="4094"/>
                </a:lnTo>
                <a:lnTo>
                  <a:pt x="21182" y="4094"/>
                </a:lnTo>
                <a:lnTo>
                  <a:pt x="21182" y="5932"/>
                </a:lnTo>
                <a:lnTo>
                  <a:pt x="21477" y="5932"/>
                </a:lnTo>
                <a:lnTo>
                  <a:pt x="21477" y="6802"/>
                </a:lnTo>
                <a:lnTo>
                  <a:pt x="21182" y="6802"/>
                </a:lnTo>
                <a:lnTo>
                  <a:pt x="21182" y="8618"/>
                </a:lnTo>
                <a:lnTo>
                  <a:pt x="21481" y="8618"/>
                </a:lnTo>
                <a:lnTo>
                  <a:pt x="21481" y="9488"/>
                </a:lnTo>
                <a:lnTo>
                  <a:pt x="21182" y="9488"/>
                </a:lnTo>
                <a:lnTo>
                  <a:pt x="21182" y="11394"/>
                </a:lnTo>
                <a:lnTo>
                  <a:pt x="21551" y="11394"/>
                </a:lnTo>
                <a:lnTo>
                  <a:pt x="21551" y="12331"/>
                </a:lnTo>
                <a:lnTo>
                  <a:pt x="20871" y="12331"/>
                </a:lnTo>
                <a:lnTo>
                  <a:pt x="20871" y="13071"/>
                </a:lnTo>
                <a:lnTo>
                  <a:pt x="20824" y="13071"/>
                </a:lnTo>
                <a:lnTo>
                  <a:pt x="20824" y="5394"/>
                </a:lnTo>
                <a:cubicBezTo>
                  <a:pt x="20792" y="6247"/>
                  <a:pt x="20757" y="7046"/>
                  <a:pt x="20717" y="7789"/>
                </a:cubicBezTo>
                <a:cubicBezTo>
                  <a:pt x="20712" y="7670"/>
                  <a:pt x="20706" y="7548"/>
                  <a:pt x="20700" y="7422"/>
                </a:cubicBezTo>
                <a:cubicBezTo>
                  <a:pt x="20693" y="7295"/>
                  <a:pt x="20687" y="7201"/>
                  <a:pt x="20681" y="7139"/>
                </a:cubicBezTo>
                <a:cubicBezTo>
                  <a:pt x="20735" y="6130"/>
                  <a:pt x="20782" y="5043"/>
                  <a:pt x="20821" y="3877"/>
                </a:cubicBezTo>
                <a:cubicBezTo>
                  <a:pt x="20860" y="2712"/>
                  <a:pt x="20890" y="1614"/>
                  <a:pt x="20911" y="582"/>
                </a:cubicBezTo>
                <a:close/>
                <a:moveTo>
                  <a:pt x="2780" y="133"/>
                </a:moveTo>
                <a:lnTo>
                  <a:pt x="3118" y="133"/>
                </a:lnTo>
                <a:lnTo>
                  <a:pt x="3118" y="3043"/>
                </a:lnTo>
                <a:lnTo>
                  <a:pt x="2922" y="3043"/>
                </a:lnTo>
                <a:lnTo>
                  <a:pt x="2922" y="14347"/>
                </a:lnTo>
                <a:lnTo>
                  <a:pt x="2780" y="14347"/>
                </a:lnTo>
                <a:close/>
                <a:moveTo>
                  <a:pt x="5191" y="0"/>
                </a:moveTo>
                <a:cubicBezTo>
                  <a:pt x="5206" y="278"/>
                  <a:pt x="5222" y="582"/>
                  <a:pt x="5239" y="911"/>
                </a:cubicBezTo>
                <a:cubicBezTo>
                  <a:pt x="5256" y="1239"/>
                  <a:pt x="5270" y="1532"/>
                  <a:pt x="5281" y="1790"/>
                </a:cubicBezTo>
                <a:lnTo>
                  <a:pt x="5262" y="2104"/>
                </a:lnTo>
                <a:lnTo>
                  <a:pt x="5337" y="2104"/>
                </a:lnTo>
                <a:lnTo>
                  <a:pt x="5337" y="4653"/>
                </a:lnTo>
                <a:lnTo>
                  <a:pt x="5093" y="4653"/>
                </a:lnTo>
                <a:cubicBezTo>
                  <a:pt x="5094" y="5350"/>
                  <a:pt x="5097" y="6007"/>
                  <a:pt x="5100" y="6624"/>
                </a:cubicBezTo>
                <a:cubicBezTo>
                  <a:pt x="5103" y="7242"/>
                  <a:pt x="5108" y="7809"/>
                  <a:pt x="5113" y="8327"/>
                </a:cubicBezTo>
                <a:cubicBezTo>
                  <a:pt x="5129" y="7821"/>
                  <a:pt x="5144" y="7286"/>
                  <a:pt x="5157" y="6722"/>
                </a:cubicBezTo>
                <a:cubicBezTo>
                  <a:pt x="5170" y="6159"/>
                  <a:pt x="5181" y="5574"/>
                  <a:pt x="5190" y="4968"/>
                </a:cubicBezTo>
                <a:lnTo>
                  <a:pt x="5319" y="5663"/>
                </a:lnTo>
                <a:cubicBezTo>
                  <a:pt x="5302" y="6728"/>
                  <a:pt x="5281" y="7730"/>
                  <a:pt x="5256" y="8670"/>
                </a:cubicBezTo>
                <a:cubicBezTo>
                  <a:pt x="5231" y="9609"/>
                  <a:pt x="5204" y="10472"/>
                  <a:pt x="5173" y="11258"/>
                </a:cubicBezTo>
                <a:cubicBezTo>
                  <a:pt x="5180" y="11382"/>
                  <a:pt x="5187" y="11476"/>
                  <a:pt x="5194" y="11541"/>
                </a:cubicBezTo>
                <a:cubicBezTo>
                  <a:pt x="5202" y="11606"/>
                  <a:pt x="5210" y="11638"/>
                  <a:pt x="5218" y="11639"/>
                </a:cubicBezTo>
                <a:cubicBezTo>
                  <a:pt x="5229" y="11646"/>
                  <a:pt x="5237" y="11441"/>
                  <a:pt x="5243" y="11023"/>
                </a:cubicBezTo>
                <a:cubicBezTo>
                  <a:pt x="5248" y="10605"/>
                  <a:pt x="5252" y="9930"/>
                  <a:pt x="5254" y="8998"/>
                </a:cubicBezTo>
                <a:cubicBezTo>
                  <a:pt x="5268" y="9294"/>
                  <a:pt x="5286" y="9562"/>
                  <a:pt x="5306" y="9802"/>
                </a:cubicBezTo>
                <a:cubicBezTo>
                  <a:pt x="5327" y="10043"/>
                  <a:pt x="5346" y="10222"/>
                  <a:pt x="5363" y="10339"/>
                </a:cubicBezTo>
                <a:cubicBezTo>
                  <a:pt x="5355" y="11993"/>
                  <a:pt x="5340" y="13114"/>
                  <a:pt x="5317" y="13701"/>
                </a:cubicBezTo>
                <a:cubicBezTo>
                  <a:pt x="5294" y="14288"/>
                  <a:pt x="5259" y="14563"/>
                  <a:pt x="5212" y="14526"/>
                </a:cubicBezTo>
                <a:cubicBezTo>
                  <a:pt x="5184" y="14524"/>
                  <a:pt x="5158" y="14422"/>
                  <a:pt x="5136" y="14221"/>
                </a:cubicBezTo>
                <a:cubicBezTo>
                  <a:pt x="5114" y="14020"/>
                  <a:pt x="5094" y="13734"/>
                  <a:pt x="5077" y="13362"/>
                </a:cubicBezTo>
                <a:cubicBezTo>
                  <a:pt x="5067" y="13520"/>
                  <a:pt x="5058" y="13675"/>
                  <a:pt x="5048" y="13827"/>
                </a:cubicBezTo>
                <a:cubicBezTo>
                  <a:pt x="5039" y="13979"/>
                  <a:pt x="5029" y="14123"/>
                  <a:pt x="5020" y="14258"/>
                </a:cubicBezTo>
                <a:cubicBezTo>
                  <a:pt x="5011" y="14006"/>
                  <a:pt x="4998" y="13693"/>
                  <a:pt x="4982" y="13318"/>
                </a:cubicBezTo>
                <a:cubicBezTo>
                  <a:pt x="4966" y="12943"/>
                  <a:pt x="4951" y="12607"/>
                  <a:pt x="4937" y="12310"/>
                </a:cubicBezTo>
                <a:lnTo>
                  <a:pt x="4937" y="13697"/>
                </a:lnTo>
                <a:lnTo>
                  <a:pt x="4910" y="13697"/>
                </a:lnTo>
                <a:cubicBezTo>
                  <a:pt x="4930" y="14172"/>
                  <a:pt x="4952" y="14683"/>
                  <a:pt x="4975" y="15228"/>
                </a:cubicBezTo>
                <a:cubicBezTo>
                  <a:pt x="4999" y="15774"/>
                  <a:pt x="5018" y="16256"/>
                  <a:pt x="5033" y="16676"/>
                </a:cubicBezTo>
                <a:lnTo>
                  <a:pt x="4913" y="17997"/>
                </a:lnTo>
                <a:cubicBezTo>
                  <a:pt x="4900" y="17564"/>
                  <a:pt x="4882" y="17053"/>
                  <a:pt x="4860" y="16466"/>
                </a:cubicBezTo>
                <a:cubicBezTo>
                  <a:pt x="4837" y="15878"/>
                  <a:pt x="4816" y="15328"/>
                  <a:pt x="4795" y="14817"/>
                </a:cubicBezTo>
                <a:lnTo>
                  <a:pt x="4907" y="13697"/>
                </a:lnTo>
                <a:lnTo>
                  <a:pt x="4634" y="13697"/>
                </a:lnTo>
                <a:lnTo>
                  <a:pt x="4634" y="8238"/>
                </a:lnTo>
                <a:lnTo>
                  <a:pt x="4937" y="8238"/>
                </a:lnTo>
                <a:lnTo>
                  <a:pt x="4937" y="11908"/>
                </a:lnTo>
                <a:cubicBezTo>
                  <a:pt x="4961" y="11577"/>
                  <a:pt x="4985" y="11210"/>
                  <a:pt x="5008" y="10810"/>
                </a:cubicBezTo>
                <a:cubicBezTo>
                  <a:pt x="4995" y="9990"/>
                  <a:pt x="4984" y="9062"/>
                  <a:pt x="4977" y="8026"/>
                </a:cubicBezTo>
                <a:cubicBezTo>
                  <a:pt x="4969" y="6990"/>
                  <a:pt x="4964" y="5866"/>
                  <a:pt x="4960" y="4653"/>
                </a:cubicBezTo>
                <a:lnTo>
                  <a:pt x="4622" y="4653"/>
                </a:lnTo>
                <a:lnTo>
                  <a:pt x="4622" y="5574"/>
                </a:lnTo>
                <a:cubicBezTo>
                  <a:pt x="4623" y="6531"/>
                  <a:pt x="4620" y="7578"/>
                  <a:pt x="4614" y="8716"/>
                </a:cubicBezTo>
                <a:cubicBezTo>
                  <a:pt x="4609" y="9853"/>
                  <a:pt x="4598" y="10976"/>
                  <a:pt x="4582" y="12086"/>
                </a:cubicBezTo>
                <a:cubicBezTo>
                  <a:pt x="4566" y="13196"/>
                  <a:pt x="4544" y="14188"/>
                  <a:pt x="4514" y="15063"/>
                </a:cubicBezTo>
                <a:cubicBezTo>
                  <a:pt x="4502" y="14757"/>
                  <a:pt x="4485" y="14401"/>
                  <a:pt x="4464" y="13994"/>
                </a:cubicBezTo>
                <a:cubicBezTo>
                  <a:pt x="4442" y="13587"/>
                  <a:pt x="4423" y="13287"/>
                  <a:pt x="4407" y="13093"/>
                </a:cubicBezTo>
                <a:cubicBezTo>
                  <a:pt x="4444" y="11948"/>
                  <a:pt x="4467" y="10690"/>
                  <a:pt x="4477" y="9319"/>
                </a:cubicBezTo>
                <a:cubicBezTo>
                  <a:pt x="4487" y="7948"/>
                  <a:pt x="4491" y="6684"/>
                  <a:pt x="4490" y="5529"/>
                </a:cubicBezTo>
                <a:lnTo>
                  <a:pt x="4490" y="2104"/>
                </a:lnTo>
                <a:lnTo>
                  <a:pt x="4955" y="2104"/>
                </a:lnTo>
                <a:cubicBezTo>
                  <a:pt x="4955" y="1779"/>
                  <a:pt x="4955" y="1453"/>
                  <a:pt x="4955" y="1126"/>
                </a:cubicBezTo>
                <a:cubicBezTo>
                  <a:pt x="4954" y="799"/>
                  <a:pt x="4954" y="469"/>
                  <a:pt x="4954" y="134"/>
                </a:cubicBezTo>
                <a:lnTo>
                  <a:pt x="5090" y="134"/>
                </a:lnTo>
                <a:cubicBezTo>
                  <a:pt x="5089" y="470"/>
                  <a:pt x="5089" y="804"/>
                  <a:pt x="5089" y="1135"/>
                </a:cubicBezTo>
                <a:cubicBezTo>
                  <a:pt x="5089" y="1466"/>
                  <a:pt x="5089" y="1789"/>
                  <a:pt x="5089" y="2104"/>
                </a:cubicBezTo>
                <a:lnTo>
                  <a:pt x="5145" y="2104"/>
                </a:lnTo>
                <a:cubicBezTo>
                  <a:pt x="5138" y="1957"/>
                  <a:pt x="5132" y="1813"/>
                  <a:pt x="5125" y="1672"/>
                </a:cubicBezTo>
                <a:cubicBezTo>
                  <a:pt x="5119" y="1531"/>
                  <a:pt x="5113" y="1398"/>
                  <a:pt x="5107" y="1273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00FFFF"/>
              </a:gs>
            </a:gsLst>
            <a:lin ang="2700000"/>
          </a:gradFill>
          <a:ln w="12700">
            <a:miter lim="400000"/>
          </a:ln>
          <a:effectLst>
            <a:outerShdw sx="100000" sy="100000" kx="0" ky="0" algn="b" rotWithShape="0" blurRad="419100" dist="38100" dir="2700000">
              <a:srgbClr val="000000">
                <a:alpha val="70000"/>
              </a:srgbClr>
            </a:outerShdw>
          </a:effectLst>
        </p:spPr>
        <p:txBody>
          <a:bodyPr lIns="45719" rIns="45719"/>
          <a:lstStyle/>
          <a:p>
            <a:pPr defTabSz="685800">
              <a:lnSpc>
                <a:spcPct val="130000"/>
              </a:lnSpc>
              <a:defRPr spc="300" sz="2400">
                <a:gradFill flip="none" rotWithShape="1">
                  <a:gsLst>
                    <a:gs pos="0">
                      <a:srgbClr val="FFFED8"/>
                    </a:gs>
                    <a:gs pos="49000">
                      <a:srgbClr val="FDD093"/>
                    </a:gs>
                    <a:gs pos="100000">
                      <a:srgbClr val="EFB282"/>
                    </a:gs>
                  </a:gsLst>
                  <a:lin ang="5400000" scaled="0"/>
                </a:gradFill>
                <a:effectLst>
                  <a:outerShdw sx="100000" sy="100000" kx="0" ky="0" algn="b" rotWithShape="0" blurRad="419100" dist="38100" dir="2700000">
                    <a:srgbClr val="000000">
                      <a:alpha val="70000"/>
                    </a:srgbClr>
                  </a:outerShdw>
                </a:effectLst>
                <a:latin typeface="思源黑体 CN Light"/>
                <a:ea typeface="思源黑体 CN Light"/>
                <a:cs typeface="思源黑体 CN Light"/>
                <a:sym typeface="思源黑体 CN Light"/>
              </a:defRPr>
            </a:pPr>
          </a:p>
        </p:txBody>
      </p:sp>
      <p:sp>
        <p:nvSpPr>
          <p:cNvPr id="586" name="矩形 7"/>
          <p:cNvSpPr/>
          <p:nvPr/>
        </p:nvSpPr>
        <p:spPr>
          <a:xfrm flipH="1" flipV="1">
            <a:off x="3911467" y="4809682"/>
            <a:ext cx="6994340" cy="2862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21" y="0"/>
                </a:lnTo>
                <a:lnTo>
                  <a:pt x="21600" y="0"/>
                </a:lnTo>
                <a:lnTo>
                  <a:pt x="21379" y="21600"/>
                </a:lnTo>
                <a:close/>
              </a:path>
            </a:pathLst>
          </a:custGeom>
          <a:gradFill>
            <a:gsLst>
              <a:gs pos="0">
                <a:srgbClr val="FFEAB4">
                  <a:alpha val="18000"/>
                </a:srgbClr>
              </a:gs>
              <a:gs pos="83000">
                <a:srgbClr val="FFEAB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Bahnschrift SemiLight"/>
                <a:ea typeface="Bahnschrift SemiLight"/>
                <a:cs typeface="Bahnschrift SemiLight"/>
                <a:sym typeface="Bahnschrift SemiLight"/>
              </a:defRPr>
            </a:pPr>
          </a:p>
        </p:txBody>
      </p:sp>
      <p:sp>
        <p:nvSpPr>
          <p:cNvPr id="587" name="任意多边形: 形状 106"/>
          <p:cNvSpPr/>
          <p:nvPr/>
        </p:nvSpPr>
        <p:spPr>
          <a:xfrm>
            <a:off x="5687024" y="4779764"/>
            <a:ext cx="4981178" cy="2013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436" y="17536"/>
                </a:moveTo>
                <a:cubicBezTo>
                  <a:pt x="11449" y="17540"/>
                  <a:pt x="11460" y="17656"/>
                  <a:pt x="11470" y="17884"/>
                </a:cubicBezTo>
                <a:cubicBezTo>
                  <a:pt x="11479" y="18113"/>
                  <a:pt x="11484" y="18429"/>
                  <a:pt x="11484" y="18833"/>
                </a:cubicBezTo>
                <a:cubicBezTo>
                  <a:pt x="11484" y="19228"/>
                  <a:pt x="11479" y="19538"/>
                  <a:pt x="11470" y="19764"/>
                </a:cubicBezTo>
                <a:cubicBezTo>
                  <a:pt x="11460" y="19990"/>
                  <a:pt x="11449" y="20105"/>
                  <a:pt x="11436" y="20110"/>
                </a:cubicBezTo>
                <a:cubicBezTo>
                  <a:pt x="11422" y="20105"/>
                  <a:pt x="11411" y="19990"/>
                  <a:pt x="11402" y="19764"/>
                </a:cubicBezTo>
                <a:cubicBezTo>
                  <a:pt x="11392" y="19538"/>
                  <a:pt x="11387" y="19228"/>
                  <a:pt x="11387" y="18835"/>
                </a:cubicBezTo>
                <a:cubicBezTo>
                  <a:pt x="11387" y="18430"/>
                  <a:pt x="11392" y="18113"/>
                  <a:pt x="11402" y="17885"/>
                </a:cubicBezTo>
                <a:cubicBezTo>
                  <a:pt x="11411" y="17656"/>
                  <a:pt x="11422" y="17540"/>
                  <a:pt x="11436" y="17536"/>
                </a:cubicBezTo>
                <a:close/>
                <a:moveTo>
                  <a:pt x="7960" y="17297"/>
                </a:moveTo>
                <a:cubicBezTo>
                  <a:pt x="8002" y="17586"/>
                  <a:pt x="8045" y="17919"/>
                  <a:pt x="8090" y="18295"/>
                </a:cubicBezTo>
                <a:cubicBezTo>
                  <a:pt x="8136" y="18671"/>
                  <a:pt x="8179" y="19056"/>
                  <a:pt x="8220" y="19451"/>
                </a:cubicBezTo>
                <a:cubicBezTo>
                  <a:pt x="8261" y="19845"/>
                  <a:pt x="8297" y="20214"/>
                  <a:pt x="8326" y="20559"/>
                </a:cubicBezTo>
                <a:lnTo>
                  <a:pt x="8299" y="21528"/>
                </a:lnTo>
                <a:cubicBezTo>
                  <a:pt x="8272" y="21175"/>
                  <a:pt x="8237" y="20793"/>
                  <a:pt x="8197" y="20383"/>
                </a:cubicBezTo>
                <a:cubicBezTo>
                  <a:pt x="8156" y="19972"/>
                  <a:pt x="8113" y="19569"/>
                  <a:pt x="8067" y="19175"/>
                </a:cubicBezTo>
                <a:cubicBezTo>
                  <a:pt x="8021" y="18780"/>
                  <a:pt x="7978" y="18430"/>
                  <a:pt x="7935" y="18124"/>
                </a:cubicBezTo>
                <a:close/>
                <a:moveTo>
                  <a:pt x="19061" y="16802"/>
                </a:moveTo>
                <a:cubicBezTo>
                  <a:pt x="19103" y="17132"/>
                  <a:pt x="19147" y="17510"/>
                  <a:pt x="19192" y="17935"/>
                </a:cubicBezTo>
                <a:cubicBezTo>
                  <a:pt x="19238" y="18360"/>
                  <a:pt x="19281" y="18792"/>
                  <a:pt x="19322" y="19231"/>
                </a:cubicBezTo>
                <a:cubicBezTo>
                  <a:pt x="19363" y="19669"/>
                  <a:pt x="19398" y="20073"/>
                  <a:pt x="19426" y="20442"/>
                </a:cubicBezTo>
                <a:lnTo>
                  <a:pt x="19400" y="21458"/>
                </a:lnTo>
                <a:cubicBezTo>
                  <a:pt x="19373" y="21080"/>
                  <a:pt x="19338" y="20662"/>
                  <a:pt x="19297" y="20204"/>
                </a:cubicBezTo>
                <a:cubicBezTo>
                  <a:pt x="19257" y="19746"/>
                  <a:pt x="19214" y="19292"/>
                  <a:pt x="19168" y="18845"/>
                </a:cubicBezTo>
                <a:cubicBezTo>
                  <a:pt x="19123" y="18397"/>
                  <a:pt x="19079" y="17999"/>
                  <a:pt x="19037" y="17653"/>
                </a:cubicBezTo>
                <a:close/>
                <a:moveTo>
                  <a:pt x="1273" y="14886"/>
                </a:moveTo>
                <a:cubicBezTo>
                  <a:pt x="1298" y="15536"/>
                  <a:pt x="1327" y="16128"/>
                  <a:pt x="1360" y="16663"/>
                </a:cubicBezTo>
                <a:cubicBezTo>
                  <a:pt x="1394" y="17197"/>
                  <a:pt x="1432" y="17677"/>
                  <a:pt x="1473" y="18102"/>
                </a:cubicBezTo>
                <a:cubicBezTo>
                  <a:pt x="1515" y="17677"/>
                  <a:pt x="1553" y="17197"/>
                  <a:pt x="1588" y="16663"/>
                </a:cubicBezTo>
                <a:cubicBezTo>
                  <a:pt x="1623" y="16128"/>
                  <a:pt x="1654" y="15536"/>
                  <a:pt x="1679" y="14886"/>
                </a:cubicBezTo>
                <a:close/>
                <a:moveTo>
                  <a:pt x="7898" y="14059"/>
                </a:moveTo>
                <a:lnTo>
                  <a:pt x="7945" y="14059"/>
                </a:lnTo>
                <a:cubicBezTo>
                  <a:pt x="7935" y="15594"/>
                  <a:pt x="7915" y="16863"/>
                  <a:pt x="7885" y="17867"/>
                </a:cubicBezTo>
                <a:cubicBezTo>
                  <a:pt x="7855" y="18871"/>
                  <a:pt x="7809" y="19668"/>
                  <a:pt x="7749" y="20257"/>
                </a:cubicBezTo>
                <a:cubicBezTo>
                  <a:pt x="7689" y="20846"/>
                  <a:pt x="7608" y="21285"/>
                  <a:pt x="7507" y="21575"/>
                </a:cubicBezTo>
                <a:cubicBezTo>
                  <a:pt x="7505" y="21425"/>
                  <a:pt x="7502" y="21258"/>
                  <a:pt x="7498" y="21073"/>
                </a:cubicBezTo>
                <a:cubicBezTo>
                  <a:pt x="7494" y="20888"/>
                  <a:pt x="7491" y="20732"/>
                  <a:pt x="7487" y="20606"/>
                </a:cubicBezTo>
                <a:cubicBezTo>
                  <a:pt x="7584" y="20362"/>
                  <a:pt x="7662" y="19983"/>
                  <a:pt x="7719" y="19471"/>
                </a:cubicBezTo>
                <a:cubicBezTo>
                  <a:pt x="7776" y="18958"/>
                  <a:pt x="7818" y="18262"/>
                  <a:pt x="7845" y="17385"/>
                </a:cubicBezTo>
                <a:cubicBezTo>
                  <a:pt x="7872" y="16507"/>
                  <a:pt x="7890" y="15398"/>
                  <a:pt x="7898" y="14059"/>
                </a:cubicBezTo>
                <a:close/>
                <a:moveTo>
                  <a:pt x="19007" y="12879"/>
                </a:moveTo>
                <a:lnTo>
                  <a:pt x="19054" y="12879"/>
                </a:lnTo>
                <a:cubicBezTo>
                  <a:pt x="19044" y="14559"/>
                  <a:pt x="19025" y="15981"/>
                  <a:pt x="18996" y="17145"/>
                </a:cubicBezTo>
                <a:cubicBezTo>
                  <a:pt x="18968" y="18310"/>
                  <a:pt x="18924" y="19252"/>
                  <a:pt x="18864" y="19973"/>
                </a:cubicBezTo>
                <a:cubicBezTo>
                  <a:pt x="18804" y="20693"/>
                  <a:pt x="18722" y="21228"/>
                  <a:pt x="18618" y="21576"/>
                </a:cubicBezTo>
                <a:cubicBezTo>
                  <a:pt x="18616" y="21439"/>
                  <a:pt x="18613" y="21283"/>
                  <a:pt x="18609" y="21110"/>
                </a:cubicBezTo>
                <a:cubicBezTo>
                  <a:pt x="18606" y="20936"/>
                  <a:pt x="18602" y="20793"/>
                  <a:pt x="18598" y="20678"/>
                </a:cubicBezTo>
                <a:cubicBezTo>
                  <a:pt x="18697" y="20345"/>
                  <a:pt x="18776" y="19853"/>
                  <a:pt x="18832" y="19203"/>
                </a:cubicBezTo>
                <a:cubicBezTo>
                  <a:pt x="18889" y="18552"/>
                  <a:pt x="18930" y="17708"/>
                  <a:pt x="18956" y="16671"/>
                </a:cubicBezTo>
                <a:cubicBezTo>
                  <a:pt x="18982" y="15634"/>
                  <a:pt x="18999" y="14370"/>
                  <a:pt x="19007" y="12879"/>
                </a:cubicBezTo>
                <a:close/>
                <a:moveTo>
                  <a:pt x="9749" y="12194"/>
                </a:moveTo>
                <a:lnTo>
                  <a:pt x="9749" y="16495"/>
                </a:lnTo>
                <a:cubicBezTo>
                  <a:pt x="9779" y="16377"/>
                  <a:pt x="9810" y="16252"/>
                  <a:pt x="9843" y="16120"/>
                </a:cubicBezTo>
                <a:cubicBezTo>
                  <a:pt x="9875" y="15987"/>
                  <a:pt x="9908" y="15845"/>
                  <a:pt x="9942" y="15692"/>
                </a:cubicBezTo>
                <a:lnTo>
                  <a:pt x="9942" y="12194"/>
                </a:lnTo>
                <a:close/>
                <a:moveTo>
                  <a:pt x="7623" y="11959"/>
                </a:moveTo>
                <a:lnTo>
                  <a:pt x="8212" y="11959"/>
                </a:lnTo>
                <a:lnTo>
                  <a:pt x="8212" y="18432"/>
                </a:lnTo>
                <a:lnTo>
                  <a:pt x="8167" y="18432"/>
                </a:lnTo>
                <a:lnTo>
                  <a:pt x="8167" y="12972"/>
                </a:lnTo>
                <a:lnTo>
                  <a:pt x="7667" y="12972"/>
                </a:lnTo>
                <a:lnTo>
                  <a:pt x="7667" y="18550"/>
                </a:lnTo>
                <a:lnTo>
                  <a:pt x="7623" y="18550"/>
                </a:lnTo>
                <a:close/>
                <a:moveTo>
                  <a:pt x="13682" y="11341"/>
                </a:moveTo>
                <a:lnTo>
                  <a:pt x="13682" y="16544"/>
                </a:lnTo>
                <a:lnTo>
                  <a:pt x="13954" y="16544"/>
                </a:lnTo>
                <a:lnTo>
                  <a:pt x="13954" y="11341"/>
                </a:lnTo>
                <a:close/>
                <a:moveTo>
                  <a:pt x="18725" y="11083"/>
                </a:moveTo>
                <a:lnTo>
                  <a:pt x="19320" y="11083"/>
                </a:lnTo>
                <a:lnTo>
                  <a:pt x="19320" y="17559"/>
                </a:lnTo>
                <a:lnTo>
                  <a:pt x="19273" y="17559"/>
                </a:lnTo>
                <a:lnTo>
                  <a:pt x="19273" y="12146"/>
                </a:lnTo>
                <a:lnTo>
                  <a:pt x="18770" y="12146"/>
                </a:lnTo>
                <a:lnTo>
                  <a:pt x="18770" y="17677"/>
                </a:lnTo>
                <a:lnTo>
                  <a:pt x="18725" y="17677"/>
                </a:lnTo>
                <a:close/>
                <a:moveTo>
                  <a:pt x="13639" y="10328"/>
                </a:moveTo>
                <a:lnTo>
                  <a:pt x="13999" y="10328"/>
                </a:lnTo>
                <a:lnTo>
                  <a:pt x="13999" y="17557"/>
                </a:lnTo>
                <a:lnTo>
                  <a:pt x="13639" y="17557"/>
                </a:lnTo>
                <a:close/>
                <a:moveTo>
                  <a:pt x="1247" y="9191"/>
                </a:moveTo>
                <a:lnTo>
                  <a:pt x="1247" y="11179"/>
                </a:lnTo>
                <a:lnTo>
                  <a:pt x="1722" y="11179"/>
                </a:lnTo>
                <a:lnTo>
                  <a:pt x="1722" y="9191"/>
                </a:lnTo>
                <a:close/>
                <a:moveTo>
                  <a:pt x="20925" y="8387"/>
                </a:moveTo>
                <a:lnTo>
                  <a:pt x="20925" y="12951"/>
                </a:lnTo>
                <a:lnTo>
                  <a:pt x="21216" y="12951"/>
                </a:lnTo>
                <a:lnTo>
                  <a:pt x="21216" y="8387"/>
                </a:lnTo>
                <a:close/>
                <a:moveTo>
                  <a:pt x="18191" y="8056"/>
                </a:moveTo>
                <a:cubicBezTo>
                  <a:pt x="18148" y="8067"/>
                  <a:pt x="18111" y="8471"/>
                  <a:pt x="18079" y="9268"/>
                </a:cubicBezTo>
                <a:cubicBezTo>
                  <a:pt x="18048" y="10065"/>
                  <a:pt x="18029" y="11191"/>
                  <a:pt x="18023" y="12644"/>
                </a:cubicBezTo>
                <a:lnTo>
                  <a:pt x="18336" y="12644"/>
                </a:lnTo>
                <a:cubicBezTo>
                  <a:pt x="18336" y="11118"/>
                  <a:pt x="18322" y="9972"/>
                  <a:pt x="18297" y="9206"/>
                </a:cubicBezTo>
                <a:cubicBezTo>
                  <a:pt x="18271" y="8440"/>
                  <a:pt x="18236" y="8057"/>
                  <a:pt x="18191" y="8056"/>
                </a:cubicBezTo>
                <a:close/>
                <a:moveTo>
                  <a:pt x="20084" y="7963"/>
                </a:moveTo>
                <a:cubicBezTo>
                  <a:pt x="20114" y="8332"/>
                  <a:pt x="20144" y="8758"/>
                  <a:pt x="20174" y="9242"/>
                </a:cubicBezTo>
                <a:cubicBezTo>
                  <a:pt x="20204" y="9726"/>
                  <a:pt x="20227" y="10182"/>
                  <a:pt x="20246" y="10610"/>
                </a:cubicBezTo>
                <a:lnTo>
                  <a:pt x="20223" y="11532"/>
                </a:lnTo>
                <a:cubicBezTo>
                  <a:pt x="20205" y="11090"/>
                  <a:pt x="20181" y="10615"/>
                  <a:pt x="20151" y="10105"/>
                </a:cubicBezTo>
                <a:cubicBezTo>
                  <a:pt x="20121" y="9595"/>
                  <a:pt x="20092" y="9149"/>
                  <a:pt x="20062" y="8767"/>
                </a:cubicBezTo>
                <a:close/>
                <a:moveTo>
                  <a:pt x="255" y="7584"/>
                </a:moveTo>
                <a:lnTo>
                  <a:pt x="255" y="13779"/>
                </a:lnTo>
                <a:lnTo>
                  <a:pt x="524" y="13779"/>
                </a:lnTo>
                <a:lnTo>
                  <a:pt x="524" y="7584"/>
                </a:lnTo>
                <a:close/>
                <a:moveTo>
                  <a:pt x="20880" y="7350"/>
                </a:moveTo>
                <a:lnTo>
                  <a:pt x="21261" y="7350"/>
                </a:lnTo>
                <a:lnTo>
                  <a:pt x="21261" y="13988"/>
                </a:lnTo>
                <a:lnTo>
                  <a:pt x="20925" y="13988"/>
                </a:lnTo>
                <a:lnTo>
                  <a:pt x="20925" y="18245"/>
                </a:lnTo>
                <a:cubicBezTo>
                  <a:pt x="20923" y="18884"/>
                  <a:pt x="20931" y="19326"/>
                  <a:pt x="20948" y="19572"/>
                </a:cubicBezTo>
                <a:cubicBezTo>
                  <a:pt x="20964" y="19818"/>
                  <a:pt x="20998" y="19935"/>
                  <a:pt x="21048" y="19923"/>
                </a:cubicBezTo>
                <a:lnTo>
                  <a:pt x="21448" y="19923"/>
                </a:lnTo>
                <a:cubicBezTo>
                  <a:pt x="21489" y="19953"/>
                  <a:pt x="21516" y="19746"/>
                  <a:pt x="21529" y="19303"/>
                </a:cubicBezTo>
                <a:cubicBezTo>
                  <a:pt x="21543" y="18860"/>
                  <a:pt x="21551" y="18002"/>
                  <a:pt x="21554" y="16732"/>
                </a:cubicBezTo>
                <a:cubicBezTo>
                  <a:pt x="21561" y="16839"/>
                  <a:pt x="21569" y="16932"/>
                  <a:pt x="21577" y="17009"/>
                </a:cubicBezTo>
                <a:cubicBezTo>
                  <a:pt x="21585" y="17087"/>
                  <a:pt x="21593" y="17144"/>
                  <a:pt x="21600" y="17181"/>
                </a:cubicBezTo>
                <a:cubicBezTo>
                  <a:pt x="21596" y="18166"/>
                  <a:pt x="21590" y="18938"/>
                  <a:pt x="21581" y="19497"/>
                </a:cubicBezTo>
                <a:cubicBezTo>
                  <a:pt x="21573" y="20056"/>
                  <a:pt x="21558" y="20449"/>
                  <a:pt x="21537" y="20677"/>
                </a:cubicBezTo>
                <a:cubicBezTo>
                  <a:pt x="21516" y="20906"/>
                  <a:pt x="21486" y="21016"/>
                  <a:pt x="21446" y="21008"/>
                </a:cubicBezTo>
                <a:lnTo>
                  <a:pt x="21055" y="21008"/>
                </a:lnTo>
                <a:cubicBezTo>
                  <a:pt x="20989" y="21033"/>
                  <a:pt x="20943" y="20853"/>
                  <a:pt x="20917" y="20468"/>
                </a:cubicBezTo>
                <a:cubicBezTo>
                  <a:pt x="20891" y="20083"/>
                  <a:pt x="20879" y="19342"/>
                  <a:pt x="20880" y="18245"/>
                </a:cubicBezTo>
                <a:close/>
                <a:moveTo>
                  <a:pt x="9749" y="7231"/>
                </a:moveTo>
                <a:lnTo>
                  <a:pt x="9749" y="11154"/>
                </a:lnTo>
                <a:lnTo>
                  <a:pt x="9942" y="11154"/>
                </a:lnTo>
                <a:lnTo>
                  <a:pt x="9942" y="7231"/>
                </a:lnTo>
                <a:close/>
                <a:moveTo>
                  <a:pt x="17083" y="7208"/>
                </a:moveTo>
                <a:lnTo>
                  <a:pt x="17138" y="7208"/>
                </a:lnTo>
                <a:lnTo>
                  <a:pt x="17138" y="19802"/>
                </a:lnTo>
                <a:lnTo>
                  <a:pt x="17083" y="19802"/>
                </a:lnTo>
                <a:close/>
                <a:moveTo>
                  <a:pt x="6869" y="7158"/>
                </a:moveTo>
                <a:cubicBezTo>
                  <a:pt x="6866" y="8009"/>
                  <a:pt x="6862" y="8832"/>
                  <a:pt x="6858" y="9626"/>
                </a:cubicBezTo>
                <a:cubicBezTo>
                  <a:pt x="6854" y="10421"/>
                  <a:pt x="6848" y="11191"/>
                  <a:pt x="6842" y="11935"/>
                </a:cubicBezTo>
                <a:lnTo>
                  <a:pt x="7146" y="11935"/>
                </a:lnTo>
                <a:lnTo>
                  <a:pt x="7146" y="7158"/>
                </a:lnTo>
                <a:close/>
                <a:moveTo>
                  <a:pt x="6564" y="7158"/>
                </a:moveTo>
                <a:lnTo>
                  <a:pt x="6564" y="11935"/>
                </a:lnTo>
                <a:lnTo>
                  <a:pt x="6795" y="11935"/>
                </a:lnTo>
                <a:cubicBezTo>
                  <a:pt x="6802" y="11201"/>
                  <a:pt x="6807" y="10434"/>
                  <a:pt x="6811" y="9635"/>
                </a:cubicBezTo>
                <a:cubicBezTo>
                  <a:pt x="6815" y="8836"/>
                  <a:pt x="6818" y="8010"/>
                  <a:pt x="6821" y="7158"/>
                </a:cubicBezTo>
                <a:close/>
                <a:moveTo>
                  <a:pt x="18190" y="6878"/>
                </a:moveTo>
                <a:cubicBezTo>
                  <a:pt x="18252" y="6891"/>
                  <a:pt x="18300" y="7407"/>
                  <a:pt x="18334" y="8425"/>
                </a:cubicBezTo>
                <a:cubicBezTo>
                  <a:pt x="18369" y="9442"/>
                  <a:pt x="18386" y="10880"/>
                  <a:pt x="18387" y="12739"/>
                </a:cubicBezTo>
                <a:cubicBezTo>
                  <a:pt x="18387" y="13092"/>
                  <a:pt x="18386" y="13422"/>
                  <a:pt x="18384" y="13728"/>
                </a:cubicBezTo>
                <a:lnTo>
                  <a:pt x="18023" y="13728"/>
                </a:lnTo>
                <a:cubicBezTo>
                  <a:pt x="18025" y="15291"/>
                  <a:pt x="18042" y="16546"/>
                  <a:pt x="18076" y="17494"/>
                </a:cubicBezTo>
                <a:cubicBezTo>
                  <a:pt x="18109" y="18442"/>
                  <a:pt x="18153" y="18929"/>
                  <a:pt x="18209" y="18954"/>
                </a:cubicBezTo>
                <a:cubicBezTo>
                  <a:pt x="18236" y="18951"/>
                  <a:pt x="18261" y="18852"/>
                  <a:pt x="18283" y="18659"/>
                </a:cubicBezTo>
                <a:cubicBezTo>
                  <a:pt x="18305" y="18466"/>
                  <a:pt x="18326" y="18202"/>
                  <a:pt x="18345" y="17867"/>
                </a:cubicBezTo>
                <a:lnTo>
                  <a:pt x="18366" y="18884"/>
                </a:lnTo>
                <a:cubicBezTo>
                  <a:pt x="18345" y="19213"/>
                  <a:pt x="18322" y="19497"/>
                  <a:pt x="18297" y="19735"/>
                </a:cubicBezTo>
                <a:cubicBezTo>
                  <a:pt x="18271" y="19974"/>
                  <a:pt x="18240" y="20098"/>
                  <a:pt x="18203" y="20110"/>
                </a:cubicBezTo>
                <a:cubicBezTo>
                  <a:pt x="18159" y="20105"/>
                  <a:pt x="18119" y="19842"/>
                  <a:pt x="18084" y="19320"/>
                </a:cubicBezTo>
                <a:cubicBezTo>
                  <a:pt x="18048" y="18798"/>
                  <a:pt x="18020" y="18046"/>
                  <a:pt x="17999" y="17065"/>
                </a:cubicBezTo>
                <a:cubicBezTo>
                  <a:pt x="17978" y="16083"/>
                  <a:pt x="17967" y="14900"/>
                  <a:pt x="17966" y="13516"/>
                </a:cubicBezTo>
                <a:cubicBezTo>
                  <a:pt x="17967" y="12147"/>
                  <a:pt x="17978" y="10968"/>
                  <a:pt x="17999" y="9978"/>
                </a:cubicBezTo>
                <a:cubicBezTo>
                  <a:pt x="18019" y="8988"/>
                  <a:pt x="18047" y="8226"/>
                  <a:pt x="18081" y="7690"/>
                </a:cubicBezTo>
                <a:cubicBezTo>
                  <a:pt x="18114" y="7155"/>
                  <a:pt x="18151" y="6884"/>
                  <a:pt x="18190" y="6878"/>
                </a:cubicBezTo>
                <a:close/>
                <a:moveTo>
                  <a:pt x="17635" y="6878"/>
                </a:moveTo>
                <a:cubicBezTo>
                  <a:pt x="17669" y="6893"/>
                  <a:pt x="17698" y="7051"/>
                  <a:pt x="17722" y="7352"/>
                </a:cubicBezTo>
                <a:cubicBezTo>
                  <a:pt x="17746" y="7653"/>
                  <a:pt x="17767" y="8006"/>
                  <a:pt x="17784" y="8411"/>
                </a:cubicBezTo>
                <a:lnTo>
                  <a:pt x="17753" y="9356"/>
                </a:lnTo>
                <a:cubicBezTo>
                  <a:pt x="17737" y="8983"/>
                  <a:pt x="17719" y="8678"/>
                  <a:pt x="17700" y="8443"/>
                </a:cubicBezTo>
                <a:cubicBezTo>
                  <a:pt x="17681" y="8208"/>
                  <a:pt x="17660" y="8087"/>
                  <a:pt x="17636" y="8080"/>
                </a:cubicBezTo>
                <a:cubicBezTo>
                  <a:pt x="17584" y="8106"/>
                  <a:pt x="17542" y="8610"/>
                  <a:pt x="17509" y="9593"/>
                </a:cubicBezTo>
                <a:cubicBezTo>
                  <a:pt x="17476" y="10576"/>
                  <a:pt x="17459" y="11884"/>
                  <a:pt x="17457" y="13517"/>
                </a:cubicBezTo>
                <a:cubicBezTo>
                  <a:pt x="17458" y="15149"/>
                  <a:pt x="17474" y="16453"/>
                  <a:pt x="17506" y="17430"/>
                </a:cubicBezTo>
                <a:cubicBezTo>
                  <a:pt x="17538" y="18406"/>
                  <a:pt x="17581" y="18906"/>
                  <a:pt x="17635" y="18931"/>
                </a:cubicBezTo>
                <a:cubicBezTo>
                  <a:pt x="17661" y="18920"/>
                  <a:pt x="17686" y="18782"/>
                  <a:pt x="17708" y="18517"/>
                </a:cubicBezTo>
                <a:cubicBezTo>
                  <a:pt x="17731" y="18252"/>
                  <a:pt x="17751" y="17925"/>
                  <a:pt x="17768" y="17536"/>
                </a:cubicBezTo>
                <a:lnTo>
                  <a:pt x="17795" y="18482"/>
                </a:lnTo>
                <a:cubicBezTo>
                  <a:pt x="17773" y="18963"/>
                  <a:pt x="17748" y="19352"/>
                  <a:pt x="17721" y="19650"/>
                </a:cubicBezTo>
                <a:cubicBezTo>
                  <a:pt x="17694" y="19948"/>
                  <a:pt x="17664" y="20101"/>
                  <a:pt x="17632" y="20110"/>
                </a:cubicBezTo>
                <a:cubicBezTo>
                  <a:pt x="17564" y="20097"/>
                  <a:pt x="17509" y="19521"/>
                  <a:pt x="17466" y="18383"/>
                </a:cubicBezTo>
                <a:cubicBezTo>
                  <a:pt x="17423" y="17244"/>
                  <a:pt x="17401" y="15623"/>
                  <a:pt x="17399" y="13517"/>
                </a:cubicBezTo>
                <a:cubicBezTo>
                  <a:pt x="17400" y="12110"/>
                  <a:pt x="17411" y="10913"/>
                  <a:pt x="17432" y="9925"/>
                </a:cubicBezTo>
                <a:cubicBezTo>
                  <a:pt x="17454" y="8938"/>
                  <a:pt x="17482" y="8184"/>
                  <a:pt x="17518" y="7664"/>
                </a:cubicBezTo>
                <a:cubicBezTo>
                  <a:pt x="17553" y="7144"/>
                  <a:pt x="17592" y="6882"/>
                  <a:pt x="17635" y="6878"/>
                </a:cubicBezTo>
                <a:close/>
                <a:moveTo>
                  <a:pt x="211" y="6523"/>
                </a:moveTo>
                <a:lnTo>
                  <a:pt x="569" y="6523"/>
                </a:lnTo>
                <a:lnTo>
                  <a:pt x="569" y="14816"/>
                </a:lnTo>
                <a:lnTo>
                  <a:pt x="211" y="14816"/>
                </a:lnTo>
                <a:close/>
                <a:moveTo>
                  <a:pt x="1247" y="6378"/>
                </a:moveTo>
                <a:lnTo>
                  <a:pt x="1247" y="8296"/>
                </a:lnTo>
                <a:lnTo>
                  <a:pt x="1722" y="8296"/>
                </a:lnTo>
                <a:lnTo>
                  <a:pt x="1722" y="6378"/>
                </a:lnTo>
                <a:close/>
                <a:moveTo>
                  <a:pt x="18865" y="6332"/>
                </a:moveTo>
                <a:lnTo>
                  <a:pt x="18871" y="7349"/>
                </a:lnTo>
                <a:cubicBezTo>
                  <a:pt x="18824" y="7732"/>
                  <a:pt x="18777" y="8106"/>
                  <a:pt x="18731" y="8471"/>
                </a:cubicBezTo>
                <a:cubicBezTo>
                  <a:pt x="18684" y="8837"/>
                  <a:pt x="18642" y="9164"/>
                  <a:pt x="18605" y="9452"/>
                </a:cubicBezTo>
                <a:lnTo>
                  <a:pt x="18591" y="8389"/>
                </a:lnTo>
                <a:cubicBezTo>
                  <a:pt x="18626" y="8135"/>
                  <a:pt x="18668" y="7827"/>
                  <a:pt x="18715" y="7467"/>
                </a:cubicBezTo>
                <a:cubicBezTo>
                  <a:pt x="18763" y="7106"/>
                  <a:pt x="18813" y="6728"/>
                  <a:pt x="18865" y="6332"/>
                </a:cubicBezTo>
                <a:close/>
                <a:moveTo>
                  <a:pt x="9212" y="6096"/>
                </a:moveTo>
                <a:cubicBezTo>
                  <a:pt x="9241" y="6503"/>
                  <a:pt x="9269" y="6977"/>
                  <a:pt x="9296" y="7520"/>
                </a:cubicBezTo>
                <a:cubicBezTo>
                  <a:pt x="9323" y="8063"/>
                  <a:pt x="9344" y="8573"/>
                  <a:pt x="9360" y="9050"/>
                </a:cubicBezTo>
                <a:lnTo>
                  <a:pt x="9328" y="9759"/>
                </a:lnTo>
                <a:cubicBezTo>
                  <a:pt x="9312" y="9282"/>
                  <a:pt x="9291" y="8765"/>
                  <a:pt x="9264" y="8208"/>
                </a:cubicBezTo>
                <a:cubicBezTo>
                  <a:pt x="9237" y="7652"/>
                  <a:pt x="9210" y="7152"/>
                  <a:pt x="9182" y="6711"/>
                </a:cubicBezTo>
                <a:close/>
                <a:moveTo>
                  <a:pt x="9097" y="5765"/>
                </a:moveTo>
                <a:lnTo>
                  <a:pt x="9141" y="5765"/>
                </a:lnTo>
                <a:lnTo>
                  <a:pt x="9141" y="9145"/>
                </a:lnTo>
                <a:cubicBezTo>
                  <a:pt x="9141" y="9357"/>
                  <a:pt x="9141" y="9565"/>
                  <a:pt x="9141" y="9771"/>
                </a:cubicBezTo>
                <a:cubicBezTo>
                  <a:pt x="9141" y="9977"/>
                  <a:pt x="9140" y="10186"/>
                  <a:pt x="9140" y="10397"/>
                </a:cubicBezTo>
                <a:lnTo>
                  <a:pt x="9407" y="10397"/>
                </a:lnTo>
                <a:lnTo>
                  <a:pt x="9407" y="11461"/>
                </a:lnTo>
                <a:lnTo>
                  <a:pt x="9147" y="11461"/>
                </a:lnTo>
                <a:cubicBezTo>
                  <a:pt x="9168" y="13629"/>
                  <a:pt x="9201" y="15503"/>
                  <a:pt x="9246" y="17083"/>
                </a:cubicBezTo>
                <a:cubicBezTo>
                  <a:pt x="9290" y="18663"/>
                  <a:pt x="9346" y="19846"/>
                  <a:pt x="9414" y="20631"/>
                </a:cubicBezTo>
                <a:cubicBezTo>
                  <a:pt x="9408" y="20742"/>
                  <a:pt x="9402" y="20880"/>
                  <a:pt x="9396" y="21045"/>
                </a:cubicBezTo>
                <a:cubicBezTo>
                  <a:pt x="9391" y="21209"/>
                  <a:pt x="9386" y="21371"/>
                  <a:pt x="9383" y="21529"/>
                </a:cubicBezTo>
                <a:cubicBezTo>
                  <a:pt x="9321" y="20751"/>
                  <a:pt x="9268" y="19654"/>
                  <a:pt x="9226" y="18238"/>
                </a:cubicBezTo>
                <a:cubicBezTo>
                  <a:pt x="9183" y="16822"/>
                  <a:pt x="9150" y="15146"/>
                  <a:pt x="9126" y="13210"/>
                </a:cubicBezTo>
                <a:cubicBezTo>
                  <a:pt x="9114" y="14667"/>
                  <a:pt x="9089" y="16119"/>
                  <a:pt x="9050" y="17564"/>
                </a:cubicBezTo>
                <a:cubicBezTo>
                  <a:pt x="9010" y="19010"/>
                  <a:pt x="8951" y="20355"/>
                  <a:pt x="8870" y="21600"/>
                </a:cubicBezTo>
                <a:cubicBezTo>
                  <a:pt x="8866" y="21476"/>
                  <a:pt x="8860" y="21346"/>
                  <a:pt x="8854" y="21207"/>
                </a:cubicBezTo>
                <a:cubicBezTo>
                  <a:pt x="8848" y="21069"/>
                  <a:pt x="8842" y="20956"/>
                  <a:pt x="8835" y="20867"/>
                </a:cubicBezTo>
                <a:cubicBezTo>
                  <a:pt x="8897" y="19938"/>
                  <a:pt x="8946" y="18945"/>
                  <a:pt x="8982" y="17888"/>
                </a:cubicBezTo>
                <a:cubicBezTo>
                  <a:pt x="9017" y="16831"/>
                  <a:pt x="9044" y="15755"/>
                  <a:pt x="9060" y="14661"/>
                </a:cubicBezTo>
                <a:cubicBezTo>
                  <a:pt x="9077" y="13567"/>
                  <a:pt x="9088" y="12501"/>
                  <a:pt x="9092" y="11461"/>
                </a:cubicBezTo>
                <a:lnTo>
                  <a:pt x="8857" y="11461"/>
                </a:lnTo>
                <a:lnTo>
                  <a:pt x="8857" y="10397"/>
                </a:lnTo>
                <a:lnTo>
                  <a:pt x="9096" y="10397"/>
                </a:lnTo>
                <a:cubicBezTo>
                  <a:pt x="9096" y="10174"/>
                  <a:pt x="9097" y="9959"/>
                  <a:pt x="9097" y="9753"/>
                </a:cubicBezTo>
                <a:cubicBezTo>
                  <a:pt x="9097" y="9548"/>
                  <a:pt x="9097" y="9345"/>
                  <a:pt x="9097" y="9145"/>
                </a:cubicBezTo>
                <a:close/>
                <a:moveTo>
                  <a:pt x="7828" y="5716"/>
                </a:moveTo>
                <a:cubicBezTo>
                  <a:pt x="7826" y="6106"/>
                  <a:pt x="7824" y="6481"/>
                  <a:pt x="7821" y="6844"/>
                </a:cubicBezTo>
                <a:cubicBezTo>
                  <a:pt x="7818" y="7206"/>
                  <a:pt x="7814" y="7564"/>
                  <a:pt x="7808" y="7917"/>
                </a:cubicBezTo>
                <a:lnTo>
                  <a:pt x="8009" y="7917"/>
                </a:lnTo>
                <a:lnTo>
                  <a:pt x="8009" y="5716"/>
                </a:lnTo>
                <a:close/>
                <a:moveTo>
                  <a:pt x="7624" y="5716"/>
                </a:moveTo>
                <a:cubicBezTo>
                  <a:pt x="7622" y="6097"/>
                  <a:pt x="7619" y="6472"/>
                  <a:pt x="7617" y="6844"/>
                </a:cubicBezTo>
                <a:cubicBezTo>
                  <a:pt x="7615" y="7215"/>
                  <a:pt x="7612" y="7573"/>
                  <a:pt x="7610" y="7917"/>
                </a:cubicBezTo>
                <a:lnTo>
                  <a:pt x="7760" y="7917"/>
                </a:lnTo>
                <a:cubicBezTo>
                  <a:pt x="7767" y="7564"/>
                  <a:pt x="7772" y="7206"/>
                  <a:pt x="7776" y="6844"/>
                </a:cubicBezTo>
                <a:cubicBezTo>
                  <a:pt x="7780" y="6481"/>
                  <a:pt x="7782" y="6106"/>
                  <a:pt x="7784" y="5716"/>
                </a:cubicBezTo>
                <a:close/>
                <a:moveTo>
                  <a:pt x="8641" y="5671"/>
                </a:moveTo>
                <a:cubicBezTo>
                  <a:pt x="8664" y="6050"/>
                  <a:pt x="8684" y="6438"/>
                  <a:pt x="8701" y="6835"/>
                </a:cubicBezTo>
                <a:cubicBezTo>
                  <a:pt x="8718" y="7231"/>
                  <a:pt x="8733" y="7631"/>
                  <a:pt x="8745" y="8034"/>
                </a:cubicBezTo>
                <a:cubicBezTo>
                  <a:pt x="8764" y="7715"/>
                  <a:pt x="8780" y="7390"/>
                  <a:pt x="8795" y="7059"/>
                </a:cubicBezTo>
                <a:cubicBezTo>
                  <a:pt x="8810" y="6728"/>
                  <a:pt x="8824" y="6391"/>
                  <a:pt x="8835" y="6049"/>
                </a:cubicBezTo>
                <a:lnTo>
                  <a:pt x="8872" y="6592"/>
                </a:lnTo>
                <a:cubicBezTo>
                  <a:pt x="8859" y="6982"/>
                  <a:pt x="8843" y="7366"/>
                  <a:pt x="8825" y="7745"/>
                </a:cubicBezTo>
                <a:cubicBezTo>
                  <a:pt x="8807" y="8123"/>
                  <a:pt x="8788" y="8495"/>
                  <a:pt x="8768" y="8861"/>
                </a:cubicBezTo>
                <a:cubicBezTo>
                  <a:pt x="8792" y="9831"/>
                  <a:pt x="8807" y="10822"/>
                  <a:pt x="8814" y="11836"/>
                </a:cubicBezTo>
                <a:cubicBezTo>
                  <a:pt x="8821" y="12850"/>
                  <a:pt x="8824" y="13883"/>
                  <a:pt x="8824" y="14935"/>
                </a:cubicBezTo>
                <a:cubicBezTo>
                  <a:pt x="8824" y="16310"/>
                  <a:pt x="8821" y="17489"/>
                  <a:pt x="8815" y="18471"/>
                </a:cubicBezTo>
                <a:cubicBezTo>
                  <a:pt x="8808" y="19454"/>
                  <a:pt x="8796" y="20213"/>
                  <a:pt x="8779" y="20749"/>
                </a:cubicBezTo>
                <a:cubicBezTo>
                  <a:pt x="8774" y="20904"/>
                  <a:pt x="8767" y="21032"/>
                  <a:pt x="8760" y="21133"/>
                </a:cubicBezTo>
                <a:cubicBezTo>
                  <a:pt x="8752" y="21235"/>
                  <a:pt x="8743" y="21304"/>
                  <a:pt x="8733" y="21340"/>
                </a:cubicBezTo>
                <a:cubicBezTo>
                  <a:pt x="8719" y="21398"/>
                  <a:pt x="8703" y="21430"/>
                  <a:pt x="8686" y="21438"/>
                </a:cubicBezTo>
                <a:cubicBezTo>
                  <a:pt x="8670" y="21445"/>
                  <a:pt x="8652" y="21436"/>
                  <a:pt x="8635" y="21411"/>
                </a:cubicBezTo>
                <a:cubicBezTo>
                  <a:pt x="8634" y="21241"/>
                  <a:pt x="8632" y="21061"/>
                  <a:pt x="8629" y="20870"/>
                </a:cubicBezTo>
                <a:cubicBezTo>
                  <a:pt x="8626" y="20680"/>
                  <a:pt x="8622" y="20505"/>
                  <a:pt x="8617" y="20347"/>
                </a:cubicBezTo>
                <a:cubicBezTo>
                  <a:pt x="8639" y="20383"/>
                  <a:pt x="8659" y="20401"/>
                  <a:pt x="8676" y="20401"/>
                </a:cubicBezTo>
                <a:cubicBezTo>
                  <a:pt x="8693" y="20401"/>
                  <a:pt x="8707" y="20383"/>
                  <a:pt x="8717" y="20347"/>
                </a:cubicBezTo>
                <a:cubicBezTo>
                  <a:pt x="8724" y="20336"/>
                  <a:pt x="8730" y="20300"/>
                  <a:pt x="8735" y="20238"/>
                </a:cubicBezTo>
                <a:cubicBezTo>
                  <a:pt x="8739" y="20177"/>
                  <a:pt x="8744" y="20087"/>
                  <a:pt x="8747" y="19969"/>
                </a:cubicBezTo>
                <a:cubicBezTo>
                  <a:pt x="8760" y="19594"/>
                  <a:pt x="8768" y="18968"/>
                  <a:pt x="8773" y="18093"/>
                </a:cubicBezTo>
                <a:cubicBezTo>
                  <a:pt x="8778" y="17218"/>
                  <a:pt x="8781" y="16150"/>
                  <a:pt x="8781" y="14888"/>
                </a:cubicBezTo>
                <a:cubicBezTo>
                  <a:pt x="8781" y="14419"/>
                  <a:pt x="8780" y="13939"/>
                  <a:pt x="8779" y="13446"/>
                </a:cubicBezTo>
                <a:cubicBezTo>
                  <a:pt x="8752" y="14217"/>
                  <a:pt x="8721" y="14950"/>
                  <a:pt x="8686" y="15644"/>
                </a:cubicBezTo>
                <a:cubicBezTo>
                  <a:pt x="8652" y="16339"/>
                  <a:pt x="8618" y="16906"/>
                  <a:pt x="8584" y="17346"/>
                </a:cubicBezTo>
                <a:cubicBezTo>
                  <a:pt x="8581" y="17210"/>
                  <a:pt x="8577" y="17057"/>
                  <a:pt x="8571" y="16888"/>
                </a:cubicBezTo>
                <a:cubicBezTo>
                  <a:pt x="8566" y="16719"/>
                  <a:pt x="8561" y="16572"/>
                  <a:pt x="8555" y="16448"/>
                </a:cubicBezTo>
                <a:cubicBezTo>
                  <a:pt x="8595" y="16023"/>
                  <a:pt x="8635" y="15419"/>
                  <a:pt x="8675" y="14634"/>
                </a:cubicBezTo>
                <a:cubicBezTo>
                  <a:pt x="8715" y="13849"/>
                  <a:pt x="8747" y="13020"/>
                  <a:pt x="8772" y="12146"/>
                </a:cubicBezTo>
                <a:cubicBezTo>
                  <a:pt x="8769" y="11687"/>
                  <a:pt x="8764" y="11235"/>
                  <a:pt x="8758" y="10793"/>
                </a:cubicBezTo>
                <a:cubicBezTo>
                  <a:pt x="8751" y="10351"/>
                  <a:pt x="8743" y="9912"/>
                  <a:pt x="8733" y="9476"/>
                </a:cubicBezTo>
                <a:cubicBezTo>
                  <a:pt x="8710" y="9844"/>
                  <a:pt x="8686" y="10195"/>
                  <a:pt x="8661" y="10530"/>
                </a:cubicBezTo>
                <a:cubicBezTo>
                  <a:pt x="8636" y="10866"/>
                  <a:pt x="8611" y="11176"/>
                  <a:pt x="8586" y="11461"/>
                </a:cubicBezTo>
                <a:cubicBezTo>
                  <a:pt x="8582" y="11350"/>
                  <a:pt x="8578" y="11229"/>
                  <a:pt x="8573" y="11098"/>
                </a:cubicBezTo>
                <a:cubicBezTo>
                  <a:pt x="8567" y="10966"/>
                  <a:pt x="8562" y="10851"/>
                  <a:pt x="8557" y="10752"/>
                </a:cubicBezTo>
                <a:cubicBezTo>
                  <a:pt x="8584" y="10456"/>
                  <a:pt x="8610" y="10133"/>
                  <a:pt x="8636" y="9783"/>
                </a:cubicBezTo>
                <a:cubicBezTo>
                  <a:pt x="8662" y="9433"/>
                  <a:pt x="8687" y="9063"/>
                  <a:pt x="8711" y="8672"/>
                </a:cubicBezTo>
                <a:cubicBezTo>
                  <a:pt x="8699" y="8258"/>
                  <a:pt x="8684" y="7851"/>
                  <a:pt x="8668" y="7452"/>
                </a:cubicBezTo>
                <a:cubicBezTo>
                  <a:pt x="8651" y="7053"/>
                  <a:pt x="8632" y="6664"/>
                  <a:pt x="8610" y="6285"/>
                </a:cubicBezTo>
                <a:close/>
                <a:moveTo>
                  <a:pt x="1202" y="5460"/>
                </a:moveTo>
                <a:lnTo>
                  <a:pt x="1769" y="5460"/>
                </a:lnTo>
                <a:lnTo>
                  <a:pt x="1769" y="12098"/>
                </a:lnTo>
                <a:lnTo>
                  <a:pt x="1361" y="12098"/>
                </a:lnTo>
                <a:cubicBezTo>
                  <a:pt x="1353" y="12407"/>
                  <a:pt x="1345" y="12717"/>
                  <a:pt x="1336" y="13027"/>
                </a:cubicBezTo>
                <a:cubicBezTo>
                  <a:pt x="1326" y="13337"/>
                  <a:pt x="1317" y="13634"/>
                  <a:pt x="1307" y="13920"/>
                </a:cubicBezTo>
                <a:lnTo>
                  <a:pt x="1715" y="13920"/>
                </a:lnTo>
                <a:lnTo>
                  <a:pt x="1725" y="13849"/>
                </a:lnTo>
                <a:lnTo>
                  <a:pt x="1754" y="14368"/>
                </a:lnTo>
                <a:cubicBezTo>
                  <a:pt x="1727" y="15251"/>
                  <a:pt x="1695" y="16042"/>
                  <a:pt x="1656" y="16739"/>
                </a:cubicBezTo>
                <a:cubicBezTo>
                  <a:pt x="1618" y="17437"/>
                  <a:pt x="1575" y="18057"/>
                  <a:pt x="1527" y="18598"/>
                </a:cubicBezTo>
                <a:cubicBezTo>
                  <a:pt x="1582" y="19058"/>
                  <a:pt x="1642" y="19432"/>
                  <a:pt x="1705" y="19721"/>
                </a:cubicBezTo>
                <a:cubicBezTo>
                  <a:pt x="1768" y="20010"/>
                  <a:pt x="1833" y="20218"/>
                  <a:pt x="1900" y="20347"/>
                </a:cubicBezTo>
                <a:cubicBezTo>
                  <a:pt x="1894" y="20496"/>
                  <a:pt x="1890" y="20666"/>
                  <a:pt x="1885" y="20859"/>
                </a:cubicBezTo>
                <a:cubicBezTo>
                  <a:pt x="1880" y="21051"/>
                  <a:pt x="1876" y="21227"/>
                  <a:pt x="1873" y="21387"/>
                </a:cubicBezTo>
                <a:cubicBezTo>
                  <a:pt x="1801" y="21224"/>
                  <a:pt x="1730" y="20960"/>
                  <a:pt x="1663" y="20596"/>
                </a:cubicBezTo>
                <a:cubicBezTo>
                  <a:pt x="1595" y="20231"/>
                  <a:pt x="1531" y="19754"/>
                  <a:pt x="1473" y="19165"/>
                </a:cubicBezTo>
                <a:cubicBezTo>
                  <a:pt x="1406" y="19800"/>
                  <a:pt x="1336" y="20310"/>
                  <a:pt x="1263" y="20696"/>
                </a:cubicBezTo>
                <a:cubicBezTo>
                  <a:pt x="1190" y="21082"/>
                  <a:pt x="1118" y="21368"/>
                  <a:pt x="1047" y="21553"/>
                </a:cubicBezTo>
                <a:cubicBezTo>
                  <a:pt x="1045" y="21381"/>
                  <a:pt x="1043" y="21198"/>
                  <a:pt x="1039" y="21003"/>
                </a:cubicBezTo>
                <a:cubicBezTo>
                  <a:pt x="1035" y="20808"/>
                  <a:pt x="1032" y="20637"/>
                  <a:pt x="1028" y="20489"/>
                </a:cubicBezTo>
                <a:cubicBezTo>
                  <a:pt x="1093" y="20350"/>
                  <a:pt x="1159" y="20126"/>
                  <a:pt x="1226" y="19816"/>
                </a:cubicBezTo>
                <a:cubicBezTo>
                  <a:pt x="1293" y="19505"/>
                  <a:pt x="1357" y="19092"/>
                  <a:pt x="1418" y="18574"/>
                </a:cubicBezTo>
                <a:cubicBezTo>
                  <a:pt x="1384" y="18161"/>
                  <a:pt x="1352" y="17700"/>
                  <a:pt x="1322" y="17191"/>
                </a:cubicBezTo>
                <a:cubicBezTo>
                  <a:pt x="1293" y="16683"/>
                  <a:pt x="1267" y="16128"/>
                  <a:pt x="1245" y="15525"/>
                </a:cubicBezTo>
                <a:cubicBezTo>
                  <a:pt x="1224" y="15975"/>
                  <a:pt x="1204" y="16398"/>
                  <a:pt x="1183" y="16795"/>
                </a:cubicBezTo>
                <a:cubicBezTo>
                  <a:pt x="1162" y="17192"/>
                  <a:pt x="1140" y="17557"/>
                  <a:pt x="1119" y="17889"/>
                </a:cubicBezTo>
                <a:cubicBezTo>
                  <a:pt x="1116" y="17785"/>
                  <a:pt x="1111" y="17655"/>
                  <a:pt x="1104" y="17499"/>
                </a:cubicBezTo>
                <a:cubicBezTo>
                  <a:pt x="1097" y="17342"/>
                  <a:pt x="1091" y="17212"/>
                  <a:pt x="1085" y="17109"/>
                </a:cubicBezTo>
                <a:cubicBezTo>
                  <a:pt x="1129" y="16498"/>
                  <a:pt x="1170" y="15764"/>
                  <a:pt x="1210" y="14905"/>
                </a:cubicBezTo>
                <a:cubicBezTo>
                  <a:pt x="1249" y="14047"/>
                  <a:pt x="1283" y="13111"/>
                  <a:pt x="1310" y="12098"/>
                </a:cubicBezTo>
                <a:lnTo>
                  <a:pt x="1202" y="12098"/>
                </a:lnTo>
                <a:close/>
                <a:moveTo>
                  <a:pt x="10986" y="4511"/>
                </a:moveTo>
                <a:cubicBezTo>
                  <a:pt x="10978" y="4903"/>
                  <a:pt x="10969" y="5301"/>
                  <a:pt x="10960" y="5705"/>
                </a:cubicBezTo>
                <a:cubicBezTo>
                  <a:pt x="10951" y="6109"/>
                  <a:pt x="10941" y="6507"/>
                  <a:pt x="10931" y="6899"/>
                </a:cubicBezTo>
                <a:lnTo>
                  <a:pt x="10742" y="13731"/>
                </a:lnTo>
                <a:lnTo>
                  <a:pt x="10985" y="13731"/>
                </a:lnTo>
                <a:lnTo>
                  <a:pt x="10985" y="7372"/>
                </a:lnTo>
                <a:cubicBezTo>
                  <a:pt x="10985" y="6962"/>
                  <a:pt x="10986" y="6488"/>
                  <a:pt x="10987" y="5950"/>
                </a:cubicBezTo>
                <a:cubicBezTo>
                  <a:pt x="10988" y="5413"/>
                  <a:pt x="10990" y="4933"/>
                  <a:pt x="10991" y="4511"/>
                </a:cubicBezTo>
                <a:close/>
                <a:moveTo>
                  <a:pt x="10164" y="3993"/>
                </a:moveTo>
                <a:cubicBezTo>
                  <a:pt x="10176" y="5911"/>
                  <a:pt x="10191" y="7717"/>
                  <a:pt x="10209" y="9411"/>
                </a:cubicBezTo>
                <a:cubicBezTo>
                  <a:pt x="10228" y="11105"/>
                  <a:pt x="10250" y="12662"/>
                  <a:pt x="10277" y="14084"/>
                </a:cubicBezTo>
                <a:cubicBezTo>
                  <a:pt x="10308" y="12701"/>
                  <a:pt x="10335" y="11167"/>
                  <a:pt x="10358" y="9482"/>
                </a:cubicBezTo>
                <a:cubicBezTo>
                  <a:pt x="10381" y="7797"/>
                  <a:pt x="10400" y="5967"/>
                  <a:pt x="10413" y="3993"/>
                </a:cubicBezTo>
                <a:close/>
                <a:moveTo>
                  <a:pt x="15692" y="3542"/>
                </a:moveTo>
                <a:cubicBezTo>
                  <a:pt x="15622" y="3566"/>
                  <a:pt x="15567" y="4245"/>
                  <a:pt x="15526" y="5581"/>
                </a:cubicBezTo>
                <a:cubicBezTo>
                  <a:pt x="15485" y="6917"/>
                  <a:pt x="15464" y="8766"/>
                  <a:pt x="15463" y="11130"/>
                </a:cubicBezTo>
                <a:cubicBezTo>
                  <a:pt x="15464" y="13499"/>
                  <a:pt x="15485" y="15368"/>
                  <a:pt x="15526" y="16738"/>
                </a:cubicBezTo>
                <a:cubicBezTo>
                  <a:pt x="15567" y="18108"/>
                  <a:pt x="15622" y="18808"/>
                  <a:pt x="15692" y="18836"/>
                </a:cubicBezTo>
                <a:cubicBezTo>
                  <a:pt x="15762" y="18808"/>
                  <a:pt x="15817" y="18108"/>
                  <a:pt x="15859" y="16738"/>
                </a:cubicBezTo>
                <a:cubicBezTo>
                  <a:pt x="15900" y="15368"/>
                  <a:pt x="15921" y="13499"/>
                  <a:pt x="15922" y="11130"/>
                </a:cubicBezTo>
                <a:cubicBezTo>
                  <a:pt x="15921" y="8766"/>
                  <a:pt x="15900" y="6917"/>
                  <a:pt x="15859" y="5581"/>
                </a:cubicBezTo>
                <a:cubicBezTo>
                  <a:pt x="15817" y="4245"/>
                  <a:pt x="15762" y="3566"/>
                  <a:pt x="15692" y="3542"/>
                </a:cubicBezTo>
                <a:close/>
                <a:moveTo>
                  <a:pt x="11935" y="3400"/>
                </a:moveTo>
                <a:cubicBezTo>
                  <a:pt x="11897" y="3426"/>
                  <a:pt x="11865" y="3842"/>
                  <a:pt x="11841" y="4647"/>
                </a:cubicBezTo>
                <a:cubicBezTo>
                  <a:pt x="11817" y="5453"/>
                  <a:pt x="11804" y="6496"/>
                  <a:pt x="11804" y="7774"/>
                </a:cubicBezTo>
                <a:cubicBezTo>
                  <a:pt x="11803" y="9039"/>
                  <a:pt x="11815" y="10067"/>
                  <a:pt x="11837" y="10856"/>
                </a:cubicBezTo>
                <a:cubicBezTo>
                  <a:pt x="11860" y="11646"/>
                  <a:pt x="11895" y="12053"/>
                  <a:pt x="11943" y="12077"/>
                </a:cubicBezTo>
                <a:cubicBezTo>
                  <a:pt x="11969" y="12084"/>
                  <a:pt x="11996" y="11887"/>
                  <a:pt x="12024" y="11486"/>
                </a:cubicBezTo>
                <a:cubicBezTo>
                  <a:pt x="12052" y="11085"/>
                  <a:pt x="12079" y="10439"/>
                  <a:pt x="12105" y="9547"/>
                </a:cubicBezTo>
                <a:cubicBezTo>
                  <a:pt x="12103" y="7647"/>
                  <a:pt x="12087" y="6152"/>
                  <a:pt x="12059" y="5064"/>
                </a:cubicBezTo>
                <a:cubicBezTo>
                  <a:pt x="12031" y="3976"/>
                  <a:pt x="11990" y="3421"/>
                  <a:pt x="11935" y="3400"/>
                </a:cubicBezTo>
                <a:close/>
                <a:moveTo>
                  <a:pt x="6671" y="3093"/>
                </a:moveTo>
                <a:cubicBezTo>
                  <a:pt x="6655" y="3603"/>
                  <a:pt x="6637" y="4109"/>
                  <a:pt x="6619" y="4613"/>
                </a:cubicBezTo>
                <a:cubicBezTo>
                  <a:pt x="6601" y="5117"/>
                  <a:pt x="6581" y="5612"/>
                  <a:pt x="6561" y="6098"/>
                </a:cubicBezTo>
                <a:lnTo>
                  <a:pt x="6847" y="6098"/>
                </a:lnTo>
                <a:cubicBezTo>
                  <a:pt x="6863" y="5674"/>
                  <a:pt x="6879" y="5197"/>
                  <a:pt x="6895" y="4666"/>
                </a:cubicBezTo>
                <a:cubicBezTo>
                  <a:pt x="6911" y="4136"/>
                  <a:pt x="6926" y="3612"/>
                  <a:pt x="6938" y="3093"/>
                </a:cubicBezTo>
                <a:close/>
                <a:moveTo>
                  <a:pt x="10433" y="2835"/>
                </a:moveTo>
                <a:lnTo>
                  <a:pt x="10462" y="3047"/>
                </a:lnTo>
                <a:cubicBezTo>
                  <a:pt x="10447" y="5540"/>
                  <a:pt x="10427" y="7804"/>
                  <a:pt x="10400" y="9839"/>
                </a:cubicBezTo>
                <a:cubicBezTo>
                  <a:pt x="10373" y="11874"/>
                  <a:pt x="10340" y="13683"/>
                  <a:pt x="10302" y="15266"/>
                </a:cubicBezTo>
                <a:cubicBezTo>
                  <a:pt x="10328" y="16381"/>
                  <a:pt x="10357" y="17377"/>
                  <a:pt x="10389" y="18256"/>
                </a:cubicBezTo>
                <a:cubicBezTo>
                  <a:pt x="10422" y="19134"/>
                  <a:pt x="10460" y="19871"/>
                  <a:pt x="10501" y="20466"/>
                </a:cubicBezTo>
                <a:cubicBezTo>
                  <a:pt x="10495" y="20576"/>
                  <a:pt x="10489" y="20710"/>
                  <a:pt x="10483" y="20867"/>
                </a:cubicBezTo>
                <a:cubicBezTo>
                  <a:pt x="10477" y="21025"/>
                  <a:pt x="10472" y="21182"/>
                  <a:pt x="10468" y="21340"/>
                </a:cubicBezTo>
                <a:cubicBezTo>
                  <a:pt x="10428" y="20737"/>
                  <a:pt x="10392" y="20017"/>
                  <a:pt x="10361" y="19178"/>
                </a:cubicBezTo>
                <a:cubicBezTo>
                  <a:pt x="10329" y="18339"/>
                  <a:pt x="10301" y="17381"/>
                  <a:pt x="10276" y="16306"/>
                </a:cubicBezTo>
                <a:cubicBezTo>
                  <a:pt x="10246" y="17417"/>
                  <a:pt x="10214" y="18409"/>
                  <a:pt x="10181" y="19281"/>
                </a:cubicBezTo>
                <a:cubicBezTo>
                  <a:pt x="10147" y="20153"/>
                  <a:pt x="10112" y="20902"/>
                  <a:pt x="10076" y="21529"/>
                </a:cubicBezTo>
                <a:cubicBezTo>
                  <a:pt x="10072" y="21380"/>
                  <a:pt x="10067" y="21223"/>
                  <a:pt x="10062" y="21056"/>
                </a:cubicBezTo>
                <a:cubicBezTo>
                  <a:pt x="10056" y="20890"/>
                  <a:pt x="10051" y="20756"/>
                  <a:pt x="10045" y="20655"/>
                </a:cubicBezTo>
                <a:cubicBezTo>
                  <a:pt x="10083" y="20049"/>
                  <a:pt x="10119" y="19287"/>
                  <a:pt x="10153" y="18368"/>
                </a:cubicBezTo>
                <a:cubicBezTo>
                  <a:pt x="10188" y="17449"/>
                  <a:pt x="10221" y="16392"/>
                  <a:pt x="10251" y="15195"/>
                </a:cubicBezTo>
                <a:cubicBezTo>
                  <a:pt x="10220" y="13655"/>
                  <a:pt x="10194" y="11944"/>
                  <a:pt x="10173" y="10064"/>
                </a:cubicBezTo>
                <a:cubicBezTo>
                  <a:pt x="10152" y="8183"/>
                  <a:pt x="10135" y="6160"/>
                  <a:pt x="10122" y="3993"/>
                </a:cubicBezTo>
                <a:lnTo>
                  <a:pt x="10065" y="3993"/>
                </a:lnTo>
                <a:lnTo>
                  <a:pt x="10065" y="2905"/>
                </a:lnTo>
                <a:lnTo>
                  <a:pt x="10426" y="2905"/>
                </a:lnTo>
                <a:close/>
                <a:moveTo>
                  <a:pt x="8053" y="2739"/>
                </a:moveTo>
                <a:lnTo>
                  <a:pt x="8053" y="4798"/>
                </a:lnTo>
                <a:lnTo>
                  <a:pt x="8220" y="4798"/>
                </a:lnTo>
                <a:lnTo>
                  <a:pt x="8220" y="2739"/>
                </a:lnTo>
                <a:close/>
                <a:moveTo>
                  <a:pt x="7828" y="2739"/>
                </a:moveTo>
                <a:lnTo>
                  <a:pt x="7828" y="4798"/>
                </a:lnTo>
                <a:lnTo>
                  <a:pt x="8009" y="4798"/>
                </a:lnTo>
                <a:lnTo>
                  <a:pt x="8009" y="2739"/>
                </a:lnTo>
                <a:close/>
                <a:moveTo>
                  <a:pt x="10985" y="2576"/>
                </a:moveTo>
                <a:lnTo>
                  <a:pt x="11040" y="2576"/>
                </a:lnTo>
                <a:lnTo>
                  <a:pt x="11040" y="13731"/>
                </a:lnTo>
                <a:lnTo>
                  <a:pt x="11138" y="13731"/>
                </a:lnTo>
                <a:lnTo>
                  <a:pt x="11138" y="14886"/>
                </a:lnTo>
                <a:lnTo>
                  <a:pt x="11040" y="14886"/>
                </a:lnTo>
                <a:lnTo>
                  <a:pt x="11040" y="19802"/>
                </a:lnTo>
                <a:lnTo>
                  <a:pt x="10985" y="19802"/>
                </a:lnTo>
                <a:lnTo>
                  <a:pt x="10985" y="14886"/>
                </a:lnTo>
                <a:lnTo>
                  <a:pt x="10678" y="14886"/>
                </a:lnTo>
                <a:lnTo>
                  <a:pt x="10678" y="14014"/>
                </a:lnTo>
                <a:close/>
                <a:moveTo>
                  <a:pt x="9749" y="2386"/>
                </a:moveTo>
                <a:lnTo>
                  <a:pt x="9749" y="6214"/>
                </a:lnTo>
                <a:lnTo>
                  <a:pt x="9942" y="6214"/>
                </a:lnTo>
                <a:lnTo>
                  <a:pt x="9942" y="2386"/>
                </a:lnTo>
                <a:close/>
                <a:moveTo>
                  <a:pt x="46" y="2313"/>
                </a:moveTo>
                <a:lnTo>
                  <a:pt x="46" y="19144"/>
                </a:lnTo>
                <a:lnTo>
                  <a:pt x="737" y="19144"/>
                </a:lnTo>
                <a:lnTo>
                  <a:pt x="737" y="2313"/>
                </a:lnTo>
                <a:close/>
                <a:moveTo>
                  <a:pt x="15692" y="2269"/>
                </a:moveTo>
                <a:cubicBezTo>
                  <a:pt x="15778" y="2297"/>
                  <a:pt x="15848" y="3091"/>
                  <a:pt x="15900" y="4652"/>
                </a:cubicBezTo>
                <a:cubicBezTo>
                  <a:pt x="15953" y="6212"/>
                  <a:pt x="15980" y="8372"/>
                  <a:pt x="15981" y="11130"/>
                </a:cubicBezTo>
                <a:cubicBezTo>
                  <a:pt x="15980" y="13904"/>
                  <a:pt x="15953" y="16086"/>
                  <a:pt x="15900" y="17676"/>
                </a:cubicBezTo>
                <a:cubicBezTo>
                  <a:pt x="15848" y="19267"/>
                  <a:pt x="15778" y="20078"/>
                  <a:pt x="15692" y="20110"/>
                </a:cubicBezTo>
                <a:cubicBezTo>
                  <a:pt x="15606" y="20078"/>
                  <a:pt x="15537" y="19267"/>
                  <a:pt x="15484" y="17676"/>
                </a:cubicBezTo>
                <a:cubicBezTo>
                  <a:pt x="15432" y="16086"/>
                  <a:pt x="15405" y="13904"/>
                  <a:pt x="15403" y="11130"/>
                </a:cubicBezTo>
                <a:cubicBezTo>
                  <a:pt x="15405" y="8372"/>
                  <a:pt x="15432" y="6212"/>
                  <a:pt x="15484" y="4652"/>
                </a:cubicBezTo>
                <a:cubicBezTo>
                  <a:pt x="15537" y="3091"/>
                  <a:pt x="15606" y="2297"/>
                  <a:pt x="15692" y="2269"/>
                </a:cubicBezTo>
                <a:close/>
                <a:moveTo>
                  <a:pt x="12729" y="2269"/>
                </a:moveTo>
                <a:cubicBezTo>
                  <a:pt x="12776" y="2293"/>
                  <a:pt x="12815" y="2515"/>
                  <a:pt x="12846" y="2935"/>
                </a:cubicBezTo>
                <a:cubicBezTo>
                  <a:pt x="12878" y="3355"/>
                  <a:pt x="12903" y="3825"/>
                  <a:pt x="12922" y="4346"/>
                </a:cubicBezTo>
                <a:lnTo>
                  <a:pt x="12888" y="5268"/>
                </a:lnTo>
                <a:cubicBezTo>
                  <a:pt x="12871" y="4782"/>
                  <a:pt x="12849" y="4377"/>
                  <a:pt x="12824" y="4051"/>
                </a:cubicBezTo>
                <a:cubicBezTo>
                  <a:pt x="12799" y="3724"/>
                  <a:pt x="12767" y="3555"/>
                  <a:pt x="12730" y="3542"/>
                </a:cubicBezTo>
                <a:cubicBezTo>
                  <a:pt x="12651" y="3567"/>
                  <a:pt x="12590" y="4250"/>
                  <a:pt x="12546" y="5590"/>
                </a:cubicBezTo>
                <a:cubicBezTo>
                  <a:pt x="12502" y="6930"/>
                  <a:pt x="12479" y="8778"/>
                  <a:pt x="12478" y="11132"/>
                </a:cubicBezTo>
                <a:cubicBezTo>
                  <a:pt x="12479" y="13510"/>
                  <a:pt x="12501" y="15382"/>
                  <a:pt x="12543" y="16747"/>
                </a:cubicBezTo>
                <a:cubicBezTo>
                  <a:pt x="12586" y="18113"/>
                  <a:pt x="12647" y="18809"/>
                  <a:pt x="12726" y="18836"/>
                </a:cubicBezTo>
                <a:cubicBezTo>
                  <a:pt x="12756" y="18834"/>
                  <a:pt x="12784" y="18726"/>
                  <a:pt x="12810" y="18514"/>
                </a:cubicBezTo>
                <a:cubicBezTo>
                  <a:pt x="12836" y="18302"/>
                  <a:pt x="12858" y="17999"/>
                  <a:pt x="12874" y="17607"/>
                </a:cubicBezTo>
                <a:lnTo>
                  <a:pt x="12874" y="12429"/>
                </a:lnTo>
                <a:lnTo>
                  <a:pt x="12712" y="12429"/>
                </a:lnTo>
                <a:lnTo>
                  <a:pt x="12712" y="11226"/>
                </a:lnTo>
                <a:lnTo>
                  <a:pt x="12929" y="11226"/>
                </a:lnTo>
                <a:lnTo>
                  <a:pt x="12929" y="18151"/>
                </a:lnTo>
                <a:cubicBezTo>
                  <a:pt x="12907" y="18739"/>
                  <a:pt x="12878" y="19210"/>
                  <a:pt x="12843" y="19564"/>
                </a:cubicBezTo>
                <a:cubicBezTo>
                  <a:pt x="12808" y="19919"/>
                  <a:pt x="12767" y="20100"/>
                  <a:pt x="12720" y="20110"/>
                </a:cubicBezTo>
                <a:cubicBezTo>
                  <a:pt x="12629" y="20082"/>
                  <a:pt x="12556" y="19281"/>
                  <a:pt x="12502" y="17709"/>
                </a:cubicBezTo>
                <a:cubicBezTo>
                  <a:pt x="12448" y="16136"/>
                  <a:pt x="12420" y="13960"/>
                  <a:pt x="12418" y="11179"/>
                </a:cubicBezTo>
                <a:cubicBezTo>
                  <a:pt x="12420" y="8398"/>
                  <a:pt x="12449" y="6224"/>
                  <a:pt x="12505" y="4658"/>
                </a:cubicBezTo>
                <a:cubicBezTo>
                  <a:pt x="12561" y="3092"/>
                  <a:pt x="12636" y="2296"/>
                  <a:pt x="12729" y="2269"/>
                </a:cubicBezTo>
                <a:close/>
                <a:moveTo>
                  <a:pt x="11936" y="2269"/>
                </a:moveTo>
                <a:cubicBezTo>
                  <a:pt x="12005" y="2277"/>
                  <a:pt x="12059" y="2958"/>
                  <a:pt x="12099" y="4312"/>
                </a:cubicBezTo>
                <a:cubicBezTo>
                  <a:pt x="12139" y="5667"/>
                  <a:pt x="12160" y="7648"/>
                  <a:pt x="12161" y="10257"/>
                </a:cubicBezTo>
                <a:cubicBezTo>
                  <a:pt x="12160" y="12662"/>
                  <a:pt x="12148" y="14589"/>
                  <a:pt x="12126" y="16036"/>
                </a:cubicBezTo>
                <a:cubicBezTo>
                  <a:pt x="12103" y="17483"/>
                  <a:pt x="12073" y="18527"/>
                  <a:pt x="12036" y="19168"/>
                </a:cubicBezTo>
                <a:cubicBezTo>
                  <a:pt x="11999" y="19808"/>
                  <a:pt x="11959" y="20122"/>
                  <a:pt x="11916" y="20110"/>
                </a:cubicBezTo>
                <a:cubicBezTo>
                  <a:pt x="11883" y="20101"/>
                  <a:pt x="11853" y="19947"/>
                  <a:pt x="11828" y="19647"/>
                </a:cubicBezTo>
                <a:cubicBezTo>
                  <a:pt x="11803" y="19347"/>
                  <a:pt x="11781" y="18950"/>
                  <a:pt x="11763" y="18458"/>
                </a:cubicBezTo>
                <a:lnTo>
                  <a:pt x="11796" y="17559"/>
                </a:lnTo>
                <a:cubicBezTo>
                  <a:pt x="11812" y="18010"/>
                  <a:pt x="11830" y="18351"/>
                  <a:pt x="11850" y="18582"/>
                </a:cubicBezTo>
                <a:cubicBezTo>
                  <a:pt x="11871" y="18814"/>
                  <a:pt x="11893" y="18930"/>
                  <a:pt x="11917" y="18931"/>
                </a:cubicBezTo>
                <a:cubicBezTo>
                  <a:pt x="11967" y="18968"/>
                  <a:pt x="12010" y="18373"/>
                  <a:pt x="12046" y="17146"/>
                </a:cubicBezTo>
                <a:cubicBezTo>
                  <a:pt x="12082" y="15919"/>
                  <a:pt x="12102" y="13835"/>
                  <a:pt x="12106" y="10895"/>
                </a:cubicBezTo>
                <a:cubicBezTo>
                  <a:pt x="12083" y="11590"/>
                  <a:pt x="12057" y="12143"/>
                  <a:pt x="12029" y="12554"/>
                </a:cubicBezTo>
                <a:cubicBezTo>
                  <a:pt x="12000" y="12965"/>
                  <a:pt x="11969" y="13175"/>
                  <a:pt x="11936" y="13185"/>
                </a:cubicBezTo>
                <a:cubicBezTo>
                  <a:pt x="11878" y="13178"/>
                  <a:pt x="11832" y="12714"/>
                  <a:pt x="11799" y="11792"/>
                </a:cubicBezTo>
                <a:cubicBezTo>
                  <a:pt x="11766" y="10870"/>
                  <a:pt x="11749" y="9530"/>
                  <a:pt x="11748" y="7774"/>
                </a:cubicBezTo>
                <a:cubicBezTo>
                  <a:pt x="11750" y="6128"/>
                  <a:pt x="11768" y="4805"/>
                  <a:pt x="11804" y="3807"/>
                </a:cubicBezTo>
                <a:cubicBezTo>
                  <a:pt x="11840" y="2809"/>
                  <a:pt x="11884" y="2296"/>
                  <a:pt x="11936" y="2269"/>
                </a:cubicBezTo>
                <a:close/>
                <a:moveTo>
                  <a:pt x="17112" y="2033"/>
                </a:moveTo>
                <a:cubicBezTo>
                  <a:pt x="17124" y="2035"/>
                  <a:pt x="17135" y="2136"/>
                  <a:pt x="17144" y="2333"/>
                </a:cubicBezTo>
                <a:cubicBezTo>
                  <a:pt x="17153" y="2531"/>
                  <a:pt x="17158" y="2809"/>
                  <a:pt x="17158" y="3165"/>
                </a:cubicBezTo>
                <a:cubicBezTo>
                  <a:pt x="17158" y="3490"/>
                  <a:pt x="17153" y="3750"/>
                  <a:pt x="17144" y="3947"/>
                </a:cubicBezTo>
                <a:cubicBezTo>
                  <a:pt x="17135" y="4145"/>
                  <a:pt x="17124" y="4246"/>
                  <a:pt x="17112" y="4251"/>
                </a:cubicBezTo>
                <a:cubicBezTo>
                  <a:pt x="17098" y="4246"/>
                  <a:pt x="17087" y="4145"/>
                  <a:pt x="17079" y="3947"/>
                </a:cubicBezTo>
                <a:cubicBezTo>
                  <a:pt x="17070" y="3750"/>
                  <a:pt x="17065" y="3490"/>
                  <a:pt x="17065" y="3165"/>
                </a:cubicBezTo>
                <a:cubicBezTo>
                  <a:pt x="17065" y="2809"/>
                  <a:pt x="17070" y="2531"/>
                  <a:pt x="17079" y="2333"/>
                </a:cubicBezTo>
                <a:cubicBezTo>
                  <a:pt x="17087" y="2136"/>
                  <a:pt x="17098" y="2035"/>
                  <a:pt x="17112" y="2033"/>
                </a:cubicBezTo>
                <a:close/>
                <a:moveTo>
                  <a:pt x="20140" y="2031"/>
                </a:moveTo>
                <a:cubicBezTo>
                  <a:pt x="20169" y="2457"/>
                  <a:pt x="20197" y="2934"/>
                  <a:pt x="20225" y="3461"/>
                </a:cubicBezTo>
                <a:cubicBezTo>
                  <a:pt x="20252" y="3988"/>
                  <a:pt x="20274" y="4488"/>
                  <a:pt x="20290" y="4962"/>
                </a:cubicBezTo>
                <a:lnTo>
                  <a:pt x="20267" y="5836"/>
                </a:lnTo>
                <a:cubicBezTo>
                  <a:pt x="20250" y="5370"/>
                  <a:pt x="20228" y="4861"/>
                  <a:pt x="20200" y="4309"/>
                </a:cubicBezTo>
                <a:cubicBezTo>
                  <a:pt x="20172" y="3757"/>
                  <a:pt x="20143" y="3265"/>
                  <a:pt x="20114" y="2835"/>
                </a:cubicBezTo>
                <a:close/>
                <a:moveTo>
                  <a:pt x="19714" y="1677"/>
                </a:moveTo>
                <a:cubicBezTo>
                  <a:pt x="19728" y="2494"/>
                  <a:pt x="19741" y="3364"/>
                  <a:pt x="19752" y="4285"/>
                </a:cubicBezTo>
                <a:cubicBezTo>
                  <a:pt x="19762" y="5206"/>
                  <a:pt x="19770" y="6023"/>
                  <a:pt x="19774" y="6734"/>
                </a:cubicBezTo>
                <a:lnTo>
                  <a:pt x="19735" y="6994"/>
                </a:lnTo>
                <a:cubicBezTo>
                  <a:pt x="19731" y="6282"/>
                  <a:pt x="19724" y="5461"/>
                  <a:pt x="19713" y="4530"/>
                </a:cubicBezTo>
                <a:cubicBezTo>
                  <a:pt x="19703" y="3600"/>
                  <a:pt x="19691" y="2719"/>
                  <a:pt x="19677" y="1889"/>
                </a:cubicBezTo>
                <a:close/>
                <a:moveTo>
                  <a:pt x="19981" y="1606"/>
                </a:moveTo>
                <a:lnTo>
                  <a:pt x="20024" y="1913"/>
                </a:lnTo>
                <a:cubicBezTo>
                  <a:pt x="20012" y="2794"/>
                  <a:pt x="19999" y="3714"/>
                  <a:pt x="19985" y="4672"/>
                </a:cubicBezTo>
                <a:cubicBezTo>
                  <a:pt x="19970" y="5630"/>
                  <a:pt x="19957" y="6444"/>
                  <a:pt x="19944" y="7112"/>
                </a:cubicBezTo>
                <a:lnTo>
                  <a:pt x="19912" y="6829"/>
                </a:lnTo>
                <a:cubicBezTo>
                  <a:pt x="19924" y="6118"/>
                  <a:pt x="19937" y="5271"/>
                  <a:pt x="19949" y="4288"/>
                </a:cubicBezTo>
                <a:cubicBezTo>
                  <a:pt x="19962" y="3305"/>
                  <a:pt x="19973" y="2411"/>
                  <a:pt x="19981" y="1606"/>
                </a:cubicBezTo>
                <a:close/>
                <a:moveTo>
                  <a:pt x="9634" y="1322"/>
                </a:moveTo>
                <a:lnTo>
                  <a:pt x="10064" y="1322"/>
                </a:lnTo>
                <a:lnTo>
                  <a:pt x="10064" y="2386"/>
                </a:lnTo>
                <a:lnTo>
                  <a:pt x="9987" y="2386"/>
                </a:lnTo>
                <a:lnTo>
                  <a:pt x="9987" y="15502"/>
                </a:lnTo>
                <a:lnTo>
                  <a:pt x="10071" y="15124"/>
                </a:lnTo>
                <a:lnTo>
                  <a:pt x="10074" y="16141"/>
                </a:lnTo>
                <a:lnTo>
                  <a:pt x="9987" y="16542"/>
                </a:lnTo>
                <a:lnTo>
                  <a:pt x="9987" y="21506"/>
                </a:lnTo>
                <a:lnTo>
                  <a:pt x="9942" y="21506"/>
                </a:lnTo>
                <a:lnTo>
                  <a:pt x="9942" y="16755"/>
                </a:lnTo>
                <a:cubicBezTo>
                  <a:pt x="9886" y="17015"/>
                  <a:pt x="9832" y="17257"/>
                  <a:pt x="9780" y="17482"/>
                </a:cubicBezTo>
                <a:cubicBezTo>
                  <a:pt x="9728" y="17706"/>
                  <a:pt x="9680" y="17913"/>
                  <a:pt x="9638" y="18102"/>
                </a:cubicBezTo>
                <a:lnTo>
                  <a:pt x="9627" y="16991"/>
                </a:lnTo>
                <a:lnTo>
                  <a:pt x="9704" y="16684"/>
                </a:lnTo>
                <a:lnTo>
                  <a:pt x="9704" y="2386"/>
                </a:lnTo>
                <a:lnTo>
                  <a:pt x="9634" y="2386"/>
                </a:lnTo>
                <a:close/>
                <a:moveTo>
                  <a:pt x="13603" y="1182"/>
                </a:moveTo>
                <a:lnTo>
                  <a:pt x="14019" y="1182"/>
                </a:lnTo>
                <a:cubicBezTo>
                  <a:pt x="14019" y="1193"/>
                  <a:pt x="14019" y="1264"/>
                  <a:pt x="14019" y="1394"/>
                </a:cubicBezTo>
                <a:cubicBezTo>
                  <a:pt x="14018" y="1523"/>
                  <a:pt x="14018" y="1641"/>
                  <a:pt x="14018" y="1747"/>
                </a:cubicBezTo>
                <a:cubicBezTo>
                  <a:pt x="14013" y="3922"/>
                  <a:pt x="14008" y="5506"/>
                  <a:pt x="14002" y="6498"/>
                </a:cubicBezTo>
                <a:cubicBezTo>
                  <a:pt x="13996" y="7491"/>
                  <a:pt x="13988" y="8106"/>
                  <a:pt x="13979" y="8341"/>
                </a:cubicBezTo>
                <a:cubicBezTo>
                  <a:pt x="13972" y="8505"/>
                  <a:pt x="13965" y="8625"/>
                  <a:pt x="13957" y="8701"/>
                </a:cubicBezTo>
                <a:cubicBezTo>
                  <a:pt x="13949" y="8776"/>
                  <a:pt x="13940" y="8814"/>
                  <a:pt x="13928" y="8813"/>
                </a:cubicBezTo>
                <a:cubicBezTo>
                  <a:pt x="13917" y="8836"/>
                  <a:pt x="13903" y="8843"/>
                  <a:pt x="13885" y="8833"/>
                </a:cubicBezTo>
                <a:cubicBezTo>
                  <a:pt x="13866" y="8824"/>
                  <a:pt x="13846" y="8801"/>
                  <a:pt x="13825" y="8765"/>
                </a:cubicBezTo>
                <a:cubicBezTo>
                  <a:pt x="13824" y="8608"/>
                  <a:pt x="13823" y="8439"/>
                  <a:pt x="13821" y="8259"/>
                </a:cubicBezTo>
                <a:cubicBezTo>
                  <a:pt x="13818" y="8078"/>
                  <a:pt x="13816" y="7909"/>
                  <a:pt x="13812" y="7752"/>
                </a:cubicBezTo>
                <a:cubicBezTo>
                  <a:pt x="13835" y="7809"/>
                  <a:pt x="13855" y="7843"/>
                  <a:pt x="13873" y="7855"/>
                </a:cubicBezTo>
                <a:cubicBezTo>
                  <a:pt x="13891" y="7868"/>
                  <a:pt x="13903" y="7873"/>
                  <a:pt x="13911" y="7870"/>
                </a:cubicBezTo>
                <a:cubicBezTo>
                  <a:pt x="13918" y="7873"/>
                  <a:pt x="13925" y="7861"/>
                  <a:pt x="13930" y="7835"/>
                </a:cubicBezTo>
                <a:cubicBezTo>
                  <a:pt x="13935" y="7808"/>
                  <a:pt x="13938" y="7749"/>
                  <a:pt x="13941" y="7657"/>
                </a:cubicBezTo>
                <a:cubicBezTo>
                  <a:pt x="13948" y="7496"/>
                  <a:pt x="13954" y="7003"/>
                  <a:pt x="13960" y="6179"/>
                </a:cubicBezTo>
                <a:cubicBezTo>
                  <a:pt x="13965" y="5355"/>
                  <a:pt x="13969" y="4035"/>
                  <a:pt x="13973" y="2219"/>
                </a:cubicBezTo>
                <a:lnTo>
                  <a:pt x="13799" y="2219"/>
                </a:lnTo>
                <a:cubicBezTo>
                  <a:pt x="13791" y="4130"/>
                  <a:pt x="13772" y="5704"/>
                  <a:pt x="13741" y="6941"/>
                </a:cubicBezTo>
                <a:cubicBezTo>
                  <a:pt x="13709" y="8178"/>
                  <a:pt x="13666" y="9173"/>
                  <a:pt x="13610" y="9925"/>
                </a:cubicBezTo>
                <a:cubicBezTo>
                  <a:pt x="13606" y="9821"/>
                  <a:pt x="13601" y="9692"/>
                  <a:pt x="13593" y="9538"/>
                </a:cubicBezTo>
                <a:cubicBezTo>
                  <a:pt x="13586" y="9383"/>
                  <a:pt x="13580" y="9260"/>
                  <a:pt x="13574" y="9168"/>
                </a:cubicBezTo>
                <a:cubicBezTo>
                  <a:pt x="13629" y="8529"/>
                  <a:pt x="13671" y="7646"/>
                  <a:pt x="13700" y="6519"/>
                </a:cubicBezTo>
                <a:cubicBezTo>
                  <a:pt x="13728" y="5391"/>
                  <a:pt x="13746" y="3958"/>
                  <a:pt x="13753" y="2219"/>
                </a:cubicBezTo>
                <a:lnTo>
                  <a:pt x="13603" y="2219"/>
                </a:lnTo>
                <a:close/>
                <a:moveTo>
                  <a:pt x="0" y="1182"/>
                </a:moveTo>
                <a:lnTo>
                  <a:pt x="784" y="1182"/>
                </a:lnTo>
                <a:lnTo>
                  <a:pt x="784" y="21504"/>
                </a:lnTo>
                <a:lnTo>
                  <a:pt x="737" y="21504"/>
                </a:lnTo>
                <a:lnTo>
                  <a:pt x="737" y="20228"/>
                </a:lnTo>
                <a:lnTo>
                  <a:pt x="46" y="20228"/>
                </a:lnTo>
                <a:lnTo>
                  <a:pt x="46" y="21504"/>
                </a:lnTo>
                <a:lnTo>
                  <a:pt x="0" y="21504"/>
                </a:lnTo>
                <a:close/>
                <a:moveTo>
                  <a:pt x="18654" y="1133"/>
                </a:moveTo>
                <a:cubicBezTo>
                  <a:pt x="18691" y="1442"/>
                  <a:pt x="18728" y="1817"/>
                  <a:pt x="18766" y="2258"/>
                </a:cubicBezTo>
                <a:cubicBezTo>
                  <a:pt x="18803" y="2700"/>
                  <a:pt x="18834" y="3129"/>
                  <a:pt x="18858" y="3544"/>
                </a:cubicBezTo>
                <a:lnTo>
                  <a:pt x="18833" y="4489"/>
                </a:lnTo>
                <a:cubicBezTo>
                  <a:pt x="18810" y="4050"/>
                  <a:pt x="18779" y="3598"/>
                  <a:pt x="18742" y="3133"/>
                </a:cubicBezTo>
                <a:cubicBezTo>
                  <a:pt x="18704" y="2668"/>
                  <a:pt x="18667" y="2269"/>
                  <a:pt x="18629" y="1936"/>
                </a:cubicBezTo>
                <a:close/>
                <a:moveTo>
                  <a:pt x="16805" y="709"/>
                </a:moveTo>
                <a:cubicBezTo>
                  <a:pt x="16818" y="711"/>
                  <a:pt x="16830" y="749"/>
                  <a:pt x="16843" y="824"/>
                </a:cubicBezTo>
                <a:cubicBezTo>
                  <a:pt x="16856" y="899"/>
                  <a:pt x="16869" y="1002"/>
                  <a:pt x="16881" y="1133"/>
                </a:cubicBezTo>
                <a:lnTo>
                  <a:pt x="16868" y="2219"/>
                </a:lnTo>
                <a:cubicBezTo>
                  <a:pt x="16847" y="1982"/>
                  <a:pt x="16827" y="1864"/>
                  <a:pt x="16807" y="1864"/>
                </a:cubicBezTo>
                <a:cubicBezTo>
                  <a:pt x="16780" y="1869"/>
                  <a:pt x="16760" y="2108"/>
                  <a:pt x="16748" y="2582"/>
                </a:cubicBezTo>
                <a:cubicBezTo>
                  <a:pt x="16735" y="3057"/>
                  <a:pt x="16729" y="3740"/>
                  <a:pt x="16729" y="4631"/>
                </a:cubicBezTo>
                <a:lnTo>
                  <a:pt x="16729" y="7208"/>
                </a:lnTo>
                <a:lnTo>
                  <a:pt x="16845" y="7208"/>
                </a:lnTo>
                <a:lnTo>
                  <a:pt x="16845" y="8364"/>
                </a:lnTo>
                <a:lnTo>
                  <a:pt x="16729" y="8364"/>
                </a:lnTo>
                <a:lnTo>
                  <a:pt x="16729" y="19802"/>
                </a:lnTo>
                <a:lnTo>
                  <a:pt x="16674" y="19802"/>
                </a:lnTo>
                <a:lnTo>
                  <a:pt x="16674" y="8364"/>
                </a:lnTo>
                <a:lnTo>
                  <a:pt x="16603" y="8364"/>
                </a:lnTo>
                <a:lnTo>
                  <a:pt x="16603" y="7326"/>
                </a:lnTo>
                <a:lnTo>
                  <a:pt x="16674" y="7208"/>
                </a:lnTo>
                <a:lnTo>
                  <a:pt x="16674" y="4560"/>
                </a:lnTo>
                <a:cubicBezTo>
                  <a:pt x="16674" y="3303"/>
                  <a:pt x="16685" y="2348"/>
                  <a:pt x="16707" y="1694"/>
                </a:cubicBezTo>
                <a:cubicBezTo>
                  <a:pt x="16729" y="1041"/>
                  <a:pt x="16761" y="713"/>
                  <a:pt x="16805" y="709"/>
                </a:cubicBezTo>
                <a:close/>
                <a:moveTo>
                  <a:pt x="16387" y="709"/>
                </a:moveTo>
                <a:cubicBezTo>
                  <a:pt x="16400" y="711"/>
                  <a:pt x="16413" y="749"/>
                  <a:pt x="16426" y="824"/>
                </a:cubicBezTo>
                <a:cubicBezTo>
                  <a:pt x="16439" y="899"/>
                  <a:pt x="16451" y="1002"/>
                  <a:pt x="16463" y="1133"/>
                </a:cubicBezTo>
                <a:lnTo>
                  <a:pt x="16450" y="2219"/>
                </a:lnTo>
                <a:cubicBezTo>
                  <a:pt x="16429" y="1982"/>
                  <a:pt x="16409" y="1864"/>
                  <a:pt x="16390" y="1864"/>
                </a:cubicBezTo>
                <a:cubicBezTo>
                  <a:pt x="16362" y="1869"/>
                  <a:pt x="16343" y="2108"/>
                  <a:pt x="16330" y="2582"/>
                </a:cubicBezTo>
                <a:cubicBezTo>
                  <a:pt x="16317" y="3057"/>
                  <a:pt x="16311" y="3740"/>
                  <a:pt x="16311" y="4631"/>
                </a:cubicBezTo>
                <a:lnTo>
                  <a:pt x="16311" y="7208"/>
                </a:lnTo>
                <a:lnTo>
                  <a:pt x="16427" y="7208"/>
                </a:lnTo>
                <a:lnTo>
                  <a:pt x="16427" y="8364"/>
                </a:lnTo>
                <a:lnTo>
                  <a:pt x="16311" y="8364"/>
                </a:lnTo>
                <a:lnTo>
                  <a:pt x="16311" y="19802"/>
                </a:lnTo>
                <a:lnTo>
                  <a:pt x="16256" y="19802"/>
                </a:lnTo>
                <a:lnTo>
                  <a:pt x="16256" y="8364"/>
                </a:lnTo>
                <a:lnTo>
                  <a:pt x="16185" y="8364"/>
                </a:lnTo>
                <a:lnTo>
                  <a:pt x="16185" y="7326"/>
                </a:lnTo>
                <a:lnTo>
                  <a:pt x="16256" y="7208"/>
                </a:lnTo>
                <a:lnTo>
                  <a:pt x="16256" y="4560"/>
                </a:lnTo>
                <a:cubicBezTo>
                  <a:pt x="16256" y="3303"/>
                  <a:pt x="16267" y="2348"/>
                  <a:pt x="16289" y="1694"/>
                </a:cubicBezTo>
                <a:cubicBezTo>
                  <a:pt x="16311" y="1041"/>
                  <a:pt x="16344" y="713"/>
                  <a:pt x="16387" y="709"/>
                </a:cubicBezTo>
                <a:close/>
                <a:moveTo>
                  <a:pt x="19824" y="164"/>
                </a:moveTo>
                <a:lnTo>
                  <a:pt x="19868" y="164"/>
                </a:lnTo>
                <a:lnTo>
                  <a:pt x="19868" y="8058"/>
                </a:lnTo>
                <a:lnTo>
                  <a:pt x="20034" y="8058"/>
                </a:lnTo>
                <a:lnTo>
                  <a:pt x="20034" y="9145"/>
                </a:lnTo>
                <a:lnTo>
                  <a:pt x="19868" y="9145"/>
                </a:lnTo>
                <a:lnTo>
                  <a:pt x="19868" y="9570"/>
                </a:lnTo>
                <a:cubicBezTo>
                  <a:pt x="19878" y="9878"/>
                  <a:pt x="19893" y="10379"/>
                  <a:pt x="19913" y="11072"/>
                </a:cubicBezTo>
                <a:cubicBezTo>
                  <a:pt x="19934" y="11764"/>
                  <a:pt x="19954" y="12457"/>
                  <a:pt x="19973" y="13150"/>
                </a:cubicBezTo>
                <a:cubicBezTo>
                  <a:pt x="19993" y="13843"/>
                  <a:pt x="20007" y="14344"/>
                  <a:pt x="20014" y="14652"/>
                </a:cubicBezTo>
                <a:lnTo>
                  <a:pt x="19981" y="15573"/>
                </a:lnTo>
                <a:cubicBezTo>
                  <a:pt x="19975" y="15245"/>
                  <a:pt x="19965" y="14810"/>
                  <a:pt x="19952" y="14268"/>
                </a:cubicBezTo>
                <a:cubicBezTo>
                  <a:pt x="19939" y="13727"/>
                  <a:pt x="19925" y="13160"/>
                  <a:pt x="19910" y="12569"/>
                </a:cubicBezTo>
                <a:cubicBezTo>
                  <a:pt x="19895" y="11978"/>
                  <a:pt x="19881" y="11443"/>
                  <a:pt x="19868" y="10965"/>
                </a:cubicBezTo>
                <a:lnTo>
                  <a:pt x="19868" y="21506"/>
                </a:lnTo>
                <a:lnTo>
                  <a:pt x="19824" y="21506"/>
                </a:lnTo>
                <a:lnTo>
                  <a:pt x="19824" y="11083"/>
                </a:lnTo>
                <a:cubicBezTo>
                  <a:pt x="19805" y="12459"/>
                  <a:pt x="19782" y="13789"/>
                  <a:pt x="19757" y="15074"/>
                </a:cubicBezTo>
                <a:cubicBezTo>
                  <a:pt x="19731" y="16359"/>
                  <a:pt x="19705" y="17423"/>
                  <a:pt x="19679" y="18268"/>
                </a:cubicBezTo>
                <a:cubicBezTo>
                  <a:pt x="19676" y="18106"/>
                  <a:pt x="19672" y="17927"/>
                  <a:pt x="19667" y="17733"/>
                </a:cubicBezTo>
                <a:cubicBezTo>
                  <a:pt x="19663" y="17538"/>
                  <a:pt x="19658" y="17378"/>
                  <a:pt x="19653" y="17251"/>
                </a:cubicBezTo>
                <a:cubicBezTo>
                  <a:pt x="19673" y="16655"/>
                  <a:pt x="19693" y="15910"/>
                  <a:pt x="19713" y="15018"/>
                </a:cubicBezTo>
                <a:cubicBezTo>
                  <a:pt x="19733" y="14127"/>
                  <a:pt x="19752" y="13170"/>
                  <a:pt x="19770" y="12150"/>
                </a:cubicBezTo>
                <a:cubicBezTo>
                  <a:pt x="19787" y="11129"/>
                  <a:pt x="19802" y="10128"/>
                  <a:pt x="19814" y="9145"/>
                </a:cubicBezTo>
                <a:lnTo>
                  <a:pt x="19666" y="9145"/>
                </a:lnTo>
                <a:lnTo>
                  <a:pt x="19666" y="8058"/>
                </a:lnTo>
                <a:lnTo>
                  <a:pt x="19824" y="8058"/>
                </a:lnTo>
                <a:close/>
                <a:moveTo>
                  <a:pt x="20356" y="140"/>
                </a:moveTo>
                <a:lnTo>
                  <a:pt x="20400" y="140"/>
                </a:lnTo>
                <a:lnTo>
                  <a:pt x="20400" y="13635"/>
                </a:lnTo>
                <a:lnTo>
                  <a:pt x="20521" y="13115"/>
                </a:lnTo>
                <a:lnTo>
                  <a:pt x="20528" y="14132"/>
                </a:lnTo>
                <a:lnTo>
                  <a:pt x="20400" y="14699"/>
                </a:lnTo>
                <a:lnTo>
                  <a:pt x="20400" y="21506"/>
                </a:lnTo>
                <a:lnTo>
                  <a:pt x="20356" y="21506"/>
                </a:lnTo>
                <a:lnTo>
                  <a:pt x="20356" y="14888"/>
                </a:lnTo>
                <a:lnTo>
                  <a:pt x="20040" y="16330"/>
                </a:lnTo>
                <a:lnTo>
                  <a:pt x="20032" y="15290"/>
                </a:lnTo>
                <a:lnTo>
                  <a:pt x="20356" y="13848"/>
                </a:lnTo>
                <a:close/>
                <a:moveTo>
                  <a:pt x="19014" y="140"/>
                </a:moveTo>
                <a:lnTo>
                  <a:pt x="19058" y="306"/>
                </a:lnTo>
                <a:cubicBezTo>
                  <a:pt x="19053" y="639"/>
                  <a:pt x="19046" y="983"/>
                  <a:pt x="19039" y="1337"/>
                </a:cubicBezTo>
                <a:cubicBezTo>
                  <a:pt x="19032" y="1691"/>
                  <a:pt x="19024" y="2040"/>
                  <a:pt x="19015" y="2386"/>
                </a:cubicBezTo>
                <a:lnTo>
                  <a:pt x="19374" y="2386"/>
                </a:lnTo>
                <a:lnTo>
                  <a:pt x="19381" y="2338"/>
                </a:lnTo>
                <a:lnTo>
                  <a:pt x="19413" y="2598"/>
                </a:lnTo>
                <a:cubicBezTo>
                  <a:pt x="19399" y="3226"/>
                  <a:pt x="19385" y="3844"/>
                  <a:pt x="19371" y="4454"/>
                </a:cubicBezTo>
                <a:cubicBezTo>
                  <a:pt x="19357" y="5063"/>
                  <a:pt x="19344" y="5587"/>
                  <a:pt x="19331" y="6025"/>
                </a:cubicBezTo>
                <a:lnTo>
                  <a:pt x="19291" y="5694"/>
                </a:lnTo>
                <a:cubicBezTo>
                  <a:pt x="19300" y="5381"/>
                  <a:pt x="19309" y="5021"/>
                  <a:pt x="19319" y="4613"/>
                </a:cubicBezTo>
                <a:cubicBezTo>
                  <a:pt x="19329" y="4205"/>
                  <a:pt x="19338" y="3786"/>
                  <a:pt x="19348" y="3354"/>
                </a:cubicBezTo>
                <a:lnTo>
                  <a:pt x="19173" y="3354"/>
                </a:lnTo>
                <a:cubicBezTo>
                  <a:pt x="19170" y="3625"/>
                  <a:pt x="19167" y="3887"/>
                  <a:pt x="19163" y="4140"/>
                </a:cubicBezTo>
                <a:cubicBezTo>
                  <a:pt x="19159" y="4393"/>
                  <a:pt x="19155" y="4644"/>
                  <a:pt x="19151" y="4891"/>
                </a:cubicBezTo>
                <a:cubicBezTo>
                  <a:pt x="19180" y="5966"/>
                  <a:pt x="19220" y="6894"/>
                  <a:pt x="19271" y="7674"/>
                </a:cubicBezTo>
                <a:cubicBezTo>
                  <a:pt x="19322" y="8454"/>
                  <a:pt x="19378" y="9015"/>
                  <a:pt x="19439" y="9358"/>
                </a:cubicBezTo>
                <a:cubicBezTo>
                  <a:pt x="19435" y="9470"/>
                  <a:pt x="19430" y="9612"/>
                  <a:pt x="19424" y="9783"/>
                </a:cubicBezTo>
                <a:cubicBezTo>
                  <a:pt x="19419" y="9954"/>
                  <a:pt x="19415" y="10120"/>
                  <a:pt x="19411" y="10279"/>
                </a:cubicBezTo>
                <a:cubicBezTo>
                  <a:pt x="19354" y="9882"/>
                  <a:pt x="19302" y="9300"/>
                  <a:pt x="19253" y="8533"/>
                </a:cubicBezTo>
                <a:cubicBezTo>
                  <a:pt x="19205" y="7767"/>
                  <a:pt x="19165" y="6860"/>
                  <a:pt x="19133" y="5813"/>
                </a:cubicBezTo>
                <a:cubicBezTo>
                  <a:pt x="19110" y="6832"/>
                  <a:pt x="19078" y="7729"/>
                  <a:pt x="19036" y="8504"/>
                </a:cubicBezTo>
                <a:cubicBezTo>
                  <a:pt x="18995" y="9278"/>
                  <a:pt x="18940" y="9910"/>
                  <a:pt x="18874" y="10397"/>
                </a:cubicBezTo>
                <a:cubicBezTo>
                  <a:pt x="18871" y="10260"/>
                  <a:pt x="18867" y="10109"/>
                  <a:pt x="18862" y="9945"/>
                </a:cubicBezTo>
                <a:cubicBezTo>
                  <a:pt x="18857" y="9782"/>
                  <a:pt x="18852" y="9649"/>
                  <a:pt x="18847" y="9547"/>
                </a:cubicBezTo>
                <a:cubicBezTo>
                  <a:pt x="18934" y="8961"/>
                  <a:pt x="18999" y="8124"/>
                  <a:pt x="19042" y="7036"/>
                </a:cubicBezTo>
                <a:cubicBezTo>
                  <a:pt x="19084" y="5947"/>
                  <a:pt x="19113" y="4720"/>
                  <a:pt x="19127" y="3354"/>
                </a:cubicBezTo>
                <a:lnTo>
                  <a:pt x="18990" y="3354"/>
                </a:lnTo>
                <a:cubicBezTo>
                  <a:pt x="18977" y="3829"/>
                  <a:pt x="18961" y="4292"/>
                  <a:pt x="18945" y="4743"/>
                </a:cubicBezTo>
                <a:cubicBezTo>
                  <a:pt x="18928" y="5194"/>
                  <a:pt x="18909" y="5621"/>
                  <a:pt x="18889" y="6025"/>
                </a:cubicBezTo>
                <a:cubicBezTo>
                  <a:pt x="18885" y="5891"/>
                  <a:pt x="18880" y="5758"/>
                  <a:pt x="18874" y="5626"/>
                </a:cubicBezTo>
                <a:cubicBezTo>
                  <a:pt x="18867" y="5495"/>
                  <a:pt x="18861" y="5391"/>
                  <a:pt x="18856" y="5316"/>
                </a:cubicBezTo>
                <a:cubicBezTo>
                  <a:pt x="18895" y="4552"/>
                  <a:pt x="18929" y="3710"/>
                  <a:pt x="18955" y="2790"/>
                </a:cubicBezTo>
                <a:cubicBezTo>
                  <a:pt x="18982" y="1870"/>
                  <a:pt x="19001" y="987"/>
                  <a:pt x="19014" y="140"/>
                </a:cubicBezTo>
                <a:close/>
                <a:moveTo>
                  <a:pt x="14700" y="140"/>
                </a:moveTo>
                <a:lnTo>
                  <a:pt x="14748" y="140"/>
                </a:lnTo>
                <a:cubicBezTo>
                  <a:pt x="14747" y="1071"/>
                  <a:pt x="14746" y="2134"/>
                  <a:pt x="14744" y="3328"/>
                </a:cubicBezTo>
                <a:cubicBezTo>
                  <a:pt x="14742" y="4522"/>
                  <a:pt x="14737" y="5791"/>
                  <a:pt x="14730" y="7136"/>
                </a:cubicBezTo>
                <a:lnTo>
                  <a:pt x="15136" y="7136"/>
                </a:lnTo>
                <a:lnTo>
                  <a:pt x="15136" y="8270"/>
                </a:lnTo>
                <a:lnTo>
                  <a:pt x="14762" y="8270"/>
                </a:lnTo>
                <a:cubicBezTo>
                  <a:pt x="14797" y="11092"/>
                  <a:pt x="14846" y="13567"/>
                  <a:pt x="14911" y="15694"/>
                </a:cubicBezTo>
                <a:cubicBezTo>
                  <a:pt x="14977" y="17822"/>
                  <a:pt x="15056" y="19405"/>
                  <a:pt x="15150" y="20442"/>
                </a:cubicBezTo>
                <a:cubicBezTo>
                  <a:pt x="15143" y="20579"/>
                  <a:pt x="15137" y="20748"/>
                  <a:pt x="15131" y="20947"/>
                </a:cubicBezTo>
                <a:cubicBezTo>
                  <a:pt x="15125" y="21147"/>
                  <a:pt x="15120" y="21333"/>
                  <a:pt x="15115" y="21506"/>
                </a:cubicBezTo>
                <a:cubicBezTo>
                  <a:pt x="15019" y="20346"/>
                  <a:pt x="14938" y="18653"/>
                  <a:pt x="14872" y="16427"/>
                </a:cubicBezTo>
                <a:cubicBezTo>
                  <a:pt x="14806" y="14201"/>
                  <a:pt x="14755" y="11592"/>
                  <a:pt x="14718" y="8601"/>
                </a:cubicBezTo>
                <a:cubicBezTo>
                  <a:pt x="14705" y="10256"/>
                  <a:pt x="14684" y="11894"/>
                  <a:pt x="14654" y="13513"/>
                </a:cubicBezTo>
                <a:cubicBezTo>
                  <a:pt x="14624" y="15132"/>
                  <a:pt x="14583" y="16634"/>
                  <a:pt x="14529" y="18020"/>
                </a:cubicBezTo>
                <a:cubicBezTo>
                  <a:pt x="14476" y="19405"/>
                  <a:pt x="14407" y="20575"/>
                  <a:pt x="14323" y="21529"/>
                </a:cubicBezTo>
                <a:cubicBezTo>
                  <a:pt x="14319" y="21370"/>
                  <a:pt x="14313" y="21204"/>
                  <a:pt x="14307" y="21033"/>
                </a:cubicBezTo>
                <a:cubicBezTo>
                  <a:pt x="14301" y="20861"/>
                  <a:pt x="14295" y="20720"/>
                  <a:pt x="14288" y="20607"/>
                </a:cubicBezTo>
                <a:cubicBezTo>
                  <a:pt x="14370" y="19716"/>
                  <a:pt x="14438" y="18610"/>
                  <a:pt x="14490" y="17288"/>
                </a:cubicBezTo>
                <a:cubicBezTo>
                  <a:pt x="14542" y="15966"/>
                  <a:pt x="14582" y="14529"/>
                  <a:pt x="14611" y="12976"/>
                </a:cubicBezTo>
                <a:cubicBezTo>
                  <a:pt x="14640" y="11423"/>
                  <a:pt x="14661" y="9855"/>
                  <a:pt x="14674" y="8270"/>
                </a:cubicBezTo>
                <a:lnTo>
                  <a:pt x="14305" y="8270"/>
                </a:lnTo>
                <a:lnTo>
                  <a:pt x="14305" y="7136"/>
                </a:lnTo>
                <a:lnTo>
                  <a:pt x="14682" y="7136"/>
                </a:lnTo>
                <a:cubicBezTo>
                  <a:pt x="14690" y="5778"/>
                  <a:pt x="14695" y="4500"/>
                  <a:pt x="14697" y="3301"/>
                </a:cubicBezTo>
                <a:cubicBezTo>
                  <a:pt x="14699" y="2103"/>
                  <a:pt x="14700" y="1049"/>
                  <a:pt x="14700" y="140"/>
                </a:cubicBezTo>
                <a:close/>
                <a:moveTo>
                  <a:pt x="8812" y="140"/>
                </a:moveTo>
                <a:lnTo>
                  <a:pt x="8858" y="140"/>
                </a:lnTo>
                <a:lnTo>
                  <a:pt x="8858" y="2149"/>
                </a:lnTo>
                <a:lnTo>
                  <a:pt x="9125" y="2149"/>
                </a:lnTo>
                <a:lnTo>
                  <a:pt x="9125" y="140"/>
                </a:lnTo>
                <a:lnTo>
                  <a:pt x="9170" y="140"/>
                </a:lnTo>
                <a:lnTo>
                  <a:pt x="9170" y="2149"/>
                </a:lnTo>
                <a:lnTo>
                  <a:pt x="9406" y="2149"/>
                </a:lnTo>
                <a:lnTo>
                  <a:pt x="9406" y="3213"/>
                </a:lnTo>
                <a:lnTo>
                  <a:pt x="9170" y="3213"/>
                </a:lnTo>
                <a:lnTo>
                  <a:pt x="9170" y="5293"/>
                </a:lnTo>
                <a:lnTo>
                  <a:pt x="9125" y="5293"/>
                </a:lnTo>
                <a:lnTo>
                  <a:pt x="9125" y="3213"/>
                </a:lnTo>
                <a:lnTo>
                  <a:pt x="8858" y="3213"/>
                </a:lnTo>
                <a:lnTo>
                  <a:pt x="8858" y="5363"/>
                </a:lnTo>
                <a:lnTo>
                  <a:pt x="8812" y="5363"/>
                </a:lnTo>
                <a:lnTo>
                  <a:pt x="8812" y="3213"/>
                </a:lnTo>
                <a:lnTo>
                  <a:pt x="8575" y="3213"/>
                </a:lnTo>
                <a:lnTo>
                  <a:pt x="8575" y="2149"/>
                </a:lnTo>
                <a:lnTo>
                  <a:pt x="8812" y="2149"/>
                </a:lnTo>
                <a:close/>
                <a:moveTo>
                  <a:pt x="13370" y="118"/>
                </a:moveTo>
                <a:lnTo>
                  <a:pt x="13414" y="118"/>
                </a:lnTo>
                <a:lnTo>
                  <a:pt x="13414" y="3238"/>
                </a:lnTo>
                <a:lnTo>
                  <a:pt x="13573" y="3238"/>
                </a:lnTo>
                <a:lnTo>
                  <a:pt x="13573" y="4275"/>
                </a:lnTo>
                <a:lnTo>
                  <a:pt x="13414" y="4275"/>
                </a:lnTo>
                <a:lnTo>
                  <a:pt x="13414" y="7634"/>
                </a:lnTo>
                <a:lnTo>
                  <a:pt x="13594" y="7634"/>
                </a:lnTo>
                <a:lnTo>
                  <a:pt x="13594" y="8694"/>
                </a:lnTo>
                <a:lnTo>
                  <a:pt x="13423" y="8694"/>
                </a:lnTo>
                <a:lnTo>
                  <a:pt x="13423" y="12526"/>
                </a:lnTo>
                <a:lnTo>
                  <a:pt x="13586" y="12526"/>
                </a:lnTo>
                <a:lnTo>
                  <a:pt x="13586" y="13587"/>
                </a:lnTo>
                <a:lnTo>
                  <a:pt x="13423" y="13587"/>
                </a:lnTo>
                <a:lnTo>
                  <a:pt x="13423" y="18882"/>
                </a:lnTo>
                <a:cubicBezTo>
                  <a:pt x="13452" y="19221"/>
                  <a:pt x="13488" y="19461"/>
                  <a:pt x="13528" y="19601"/>
                </a:cubicBezTo>
                <a:cubicBezTo>
                  <a:pt x="13569" y="19742"/>
                  <a:pt x="13615" y="19810"/>
                  <a:pt x="13668" y="19805"/>
                </a:cubicBezTo>
                <a:cubicBezTo>
                  <a:pt x="13678" y="19805"/>
                  <a:pt x="13700" y="19805"/>
                  <a:pt x="13736" y="19805"/>
                </a:cubicBezTo>
                <a:cubicBezTo>
                  <a:pt x="13772" y="19805"/>
                  <a:pt x="13813" y="19804"/>
                  <a:pt x="13858" y="19802"/>
                </a:cubicBezTo>
                <a:cubicBezTo>
                  <a:pt x="13904" y="19801"/>
                  <a:pt x="13945" y="19799"/>
                  <a:pt x="13982" y="19795"/>
                </a:cubicBezTo>
                <a:cubicBezTo>
                  <a:pt x="14020" y="19792"/>
                  <a:pt x="14045" y="19787"/>
                  <a:pt x="14057" y="19782"/>
                </a:cubicBezTo>
                <a:cubicBezTo>
                  <a:pt x="14052" y="19932"/>
                  <a:pt x="14048" y="20115"/>
                  <a:pt x="14044" y="20330"/>
                </a:cubicBezTo>
                <a:cubicBezTo>
                  <a:pt x="14040" y="20545"/>
                  <a:pt x="14037" y="20739"/>
                  <a:pt x="14036" y="20913"/>
                </a:cubicBezTo>
                <a:lnTo>
                  <a:pt x="13670" y="20913"/>
                </a:lnTo>
                <a:cubicBezTo>
                  <a:pt x="13561" y="20950"/>
                  <a:pt x="13475" y="20641"/>
                  <a:pt x="13412" y="19987"/>
                </a:cubicBezTo>
                <a:cubicBezTo>
                  <a:pt x="13350" y="19333"/>
                  <a:pt x="13303" y="18114"/>
                  <a:pt x="13271" y="16331"/>
                </a:cubicBezTo>
                <a:cubicBezTo>
                  <a:pt x="13266" y="17361"/>
                  <a:pt x="13258" y="18318"/>
                  <a:pt x="13248" y="19201"/>
                </a:cubicBezTo>
                <a:cubicBezTo>
                  <a:pt x="13238" y="20084"/>
                  <a:pt x="13225" y="20876"/>
                  <a:pt x="13209" y="21575"/>
                </a:cubicBezTo>
                <a:cubicBezTo>
                  <a:pt x="13204" y="21506"/>
                  <a:pt x="13199" y="21407"/>
                  <a:pt x="13191" y="21277"/>
                </a:cubicBezTo>
                <a:cubicBezTo>
                  <a:pt x="13184" y="21146"/>
                  <a:pt x="13178" y="21041"/>
                  <a:pt x="13172" y="20960"/>
                </a:cubicBezTo>
                <a:cubicBezTo>
                  <a:pt x="13200" y="19765"/>
                  <a:pt x="13219" y="18288"/>
                  <a:pt x="13228" y="16530"/>
                </a:cubicBezTo>
                <a:cubicBezTo>
                  <a:pt x="13237" y="14773"/>
                  <a:pt x="13242" y="12823"/>
                  <a:pt x="13243" y="10682"/>
                </a:cubicBezTo>
                <a:lnTo>
                  <a:pt x="13287" y="10752"/>
                </a:lnTo>
                <a:cubicBezTo>
                  <a:pt x="13285" y="11934"/>
                  <a:pt x="13283" y="13068"/>
                  <a:pt x="13280" y="14154"/>
                </a:cubicBezTo>
                <a:cubicBezTo>
                  <a:pt x="13292" y="15097"/>
                  <a:pt x="13305" y="15902"/>
                  <a:pt x="13321" y="16569"/>
                </a:cubicBezTo>
                <a:cubicBezTo>
                  <a:pt x="13337" y="17236"/>
                  <a:pt x="13357" y="17786"/>
                  <a:pt x="13380" y="18220"/>
                </a:cubicBezTo>
                <a:lnTo>
                  <a:pt x="13380" y="8694"/>
                </a:lnTo>
                <a:lnTo>
                  <a:pt x="13192" y="8694"/>
                </a:lnTo>
                <a:lnTo>
                  <a:pt x="13192" y="7634"/>
                </a:lnTo>
                <a:lnTo>
                  <a:pt x="13370" y="7634"/>
                </a:lnTo>
                <a:lnTo>
                  <a:pt x="13370" y="4275"/>
                </a:lnTo>
                <a:lnTo>
                  <a:pt x="13211" y="4275"/>
                </a:lnTo>
                <a:lnTo>
                  <a:pt x="13211" y="3238"/>
                </a:lnTo>
                <a:lnTo>
                  <a:pt x="13370" y="3238"/>
                </a:lnTo>
                <a:close/>
                <a:moveTo>
                  <a:pt x="7785" y="118"/>
                </a:moveTo>
                <a:lnTo>
                  <a:pt x="7828" y="118"/>
                </a:lnTo>
                <a:lnTo>
                  <a:pt x="7828" y="1796"/>
                </a:lnTo>
                <a:lnTo>
                  <a:pt x="8009" y="1796"/>
                </a:lnTo>
                <a:lnTo>
                  <a:pt x="8009" y="118"/>
                </a:lnTo>
                <a:lnTo>
                  <a:pt x="8053" y="118"/>
                </a:lnTo>
                <a:lnTo>
                  <a:pt x="8053" y="1796"/>
                </a:lnTo>
                <a:lnTo>
                  <a:pt x="8263" y="1796"/>
                </a:lnTo>
                <a:lnTo>
                  <a:pt x="8263" y="5716"/>
                </a:lnTo>
                <a:lnTo>
                  <a:pt x="8053" y="5716"/>
                </a:lnTo>
                <a:lnTo>
                  <a:pt x="8053" y="7917"/>
                </a:lnTo>
                <a:lnTo>
                  <a:pt x="8318" y="7917"/>
                </a:lnTo>
                <a:cubicBezTo>
                  <a:pt x="8318" y="7927"/>
                  <a:pt x="8318" y="7985"/>
                  <a:pt x="8318" y="8091"/>
                </a:cubicBezTo>
                <a:cubicBezTo>
                  <a:pt x="8318" y="8198"/>
                  <a:pt x="8318" y="8297"/>
                  <a:pt x="8318" y="8389"/>
                </a:cubicBezTo>
                <a:cubicBezTo>
                  <a:pt x="8313" y="9135"/>
                  <a:pt x="8309" y="9703"/>
                  <a:pt x="8305" y="10093"/>
                </a:cubicBezTo>
                <a:cubicBezTo>
                  <a:pt x="8301" y="10483"/>
                  <a:pt x="8295" y="10750"/>
                  <a:pt x="8289" y="10894"/>
                </a:cubicBezTo>
                <a:cubicBezTo>
                  <a:pt x="8283" y="11011"/>
                  <a:pt x="8277" y="11096"/>
                  <a:pt x="8271" y="11148"/>
                </a:cubicBezTo>
                <a:cubicBezTo>
                  <a:pt x="8264" y="11200"/>
                  <a:pt x="8256" y="11226"/>
                  <a:pt x="8247" y="11225"/>
                </a:cubicBezTo>
                <a:cubicBezTo>
                  <a:pt x="8239" y="11247"/>
                  <a:pt x="8228" y="11255"/>
                  <a:pt x="8214" y="11248"/>
                </a:cubicBezTo>
                <a:cubicBezTo>
                  <a:pt x="8200" y="11241"/>
                  <a:pt x="8184" y="11226"/>
                  <a:pt x="8168" y="11201"/>
                </a:cubicBezTo>
                <a:cubicBezTo>
                  <a:pt x="8167" y="11067"/>
                  <a:pt x="8166" y="10921"/>
                  <a:pt x="8164" y="10764"/>
                </a:cubicBezTo>
                <a:cubicBezTo>
                  <a:pt x="8162" y="10606"/>
                  <a:pt x="8160" y="10460"/>
                  <a:pt x="8158" y="10326"/>
                </a:cubicBezTo>
                <a:cubicBezTo>
                  <a:pt x="8175" y="10372"/>
                  <a:pt x="8190" y="10399"/>
                  <a:pt x="8203" y="10409"/>
                </a:cubicBezTo>
                <a:cubicBezTo>
                  <a:pt x="8216" y="10419"/>
                  <a:pt x="8226" y="10423"/>
                  <a:pt x="8232" y="10421"/>
                </a:cubicBezTo>
                <a:cubicBezTo>
                  <a:pt x="8237" y="10423"/>
                  <a:pt x="8242" y="10414"/>
                  <a:pt x="8246" y="10395"/>
                </a:cubicBezTo>
                <a:cubicBezTo>
                  <a:pt x="8249" y="10375"/>
                  <a:pt x="8252" y="10337"/>
                  <a:pt x="8254" y="10279"/>
                </a:cubicBezTo>
                <a:cubicBezTo>
                  <a:pt x="8258" y="10201"/>
                  <a:pt x="8261" y="10049"/>
                  <a:pt x="8263" y="9824"/>
                </a:cubicBezTo>
                <a:cubicBezTo>
                  <a:pt x="8266" y="9598"/>
                  <a:pt x="8269" y="9269"/>
                  <a:pt x="8272" y="8836"/>
                </a:cubicBezTo>
                <a:lnTo>
                  <a:pt x="8053" y="8836"/>
                </a:lnTo>
                <a:lnTo>
                  <a:pt x="8053" y="11318"/>
                </a:lnTo>
                <a:lnTo>
                  <a:pt x="8009" y="11318"/>
                </a:lnTo>
                <a:lnTo>
                  <a:pt x="8009" y="8836"/>
                </a:lnTo>
                <a:lnTo>
                  <a:pt x="7791" y="8836"/>
                </a:lnTo>
                <a:cubicBezTo>
                  <a:pt x="7772" y="9628"/>
                  <a:pt x="7742" y="10355"/>
                  <a:pt x="7699" y="11016"/>
                </a:cubicBezTo>
                <a:cubicBezTo>
                  <a:pt x="7657" y="11678"/>
                  <a:pt x="7598" y="12275"/>
                  <a:pt x="7524" y="12807"/>
                </a:cubicBezTo>
                <a:cubicBezTo>
                  <a:pt x="7521" y="12657"/>
                  <a:pt x="7518" y="12495"/>
                  <a:pt x="7514" y="12319"/>
                </a:cubicBezTo>
                <a:cubicBezTo>
                  <a:pt x="7510" y="12143"/>
                  <a:pt x="7505" y="11999"/>
                  <a:pt x="7501" y="11885"/>
                </a:cubicBezTo>
                <a:cubicBezTo>
                  <a:pt x="7562" y="11470"/>
                  <a:pt x="7612" y="11006"/>
                  <a:pt x="7650" y="10493"/>
                </a:cubicBezTo>
                <a:cubicBezTo>
                  <a:pt x="7688" y="9981"/>
                  <a:pt x="7716" y="9429"/>
                  <a:pt x="7736" y="8836"/>
                </a:cubicBezTo>
                <a:lnTo>
                  <a:pt x="7559" y="8836"/>
                </a:lnTo>
                <a:cubicBezTo>
                  <a:pt x="7564" y="8275"/>
                  <a:pt x="7569" y="7628"/>
                  <a:pt x="7574" y="6897"/>
                </a:cubicBezTo>
                <a:cubicBezTo>
                  <a:pt x="7579" y="6165"/>
                  <a:pt x="7583" y="5466"/>
                  <a:pt x="7587" y="4798"/>
                </a:cubicBezTo>
                <a:lnTo>
                  <a:pt x="7785" y="4798"/>
                </a:lnTo>
                <a:lnTo>
                  <a:pt x="7785" y="2739"/>
                </a:lnTo>
                <a:lnTo>
                  <a:pt x="7541" y="2739"/>
                </a:lnTo>
                <a:lnTo>
                  <a:pt x="7541" y="1796"/>
                </a:lnTo>
                <a:lnTo>
                  <a:pt x="7785" y="1796"/>
                </a:lnTo>
                <a:close/>
                <a:moveTo>
                  <a:pt x="6695" y="118"/>
                </a:moveTo>
                <a:lnTo>
                  <a:pt x="6745" y="331"/>
                </a:lnTo>
                <a:cubicBezTo>
                  <a:pt x="6739" y="615"/>
                  <a:pt x="6732" y="903"/>
                  <a:pt x="6724" y="1196"/>
                </a:cubicBezTo>
                <a:cubicBezTo>
                  <a:pt x="6717" y="1489"/>
                  <a:pt x="6709" y="1784"/>
                  <a:pt x="6700" y="2080"/>
                </a:cubicBezTo>
                <a:lnTo>
                  <a:pt x="6964" y="2080"/>
                </a:lnTo>
                <a:lnTo>
                  <a:pt x="6973" y="2009"/>
                </a:lnTo>
                <a:lnTo>
                  <a:pt x="7002" y="2528"/>
                </a:lnTo>
                <a:cubicBezTo>
                  <a:pt x="6989" y="3128"/>
                  <a:pt x="6973" y="3740"/>
                  <a:pt x="6955" y="4365"/>
                </a:cubicBezTo>
                <a:cubicBezTo>
                  <a:pt x="6937" y="4990"/>
                  <a:pt x="6918" y="5567"/>
                  <a:pt x="6899" y="6098"/>
                </a:cubicBezTo>
                <a:lnTo>
                  <a:pt x="7192" y="6098"/>
                </a:lnTo>
                <a:lnTo>
                  <a:pt x="7192" y="12996"/>
                </a:lnTo>
                <a:lnTo>
                  <a:pt x="6937" y="12996"/>
                </a:lnTo>
                <a:lnTo>
                  <a:pt x="6937" y="19190"/>
                </a:lnTo>
                <a:cubicBezTo>
                  <a:pt x="6937" y="19513"/>
                  <a:pt x="6940" y="19725"/>
                  <a:pt x="6948" y="19829"/>
                </a:cubicBezTo>
                <a:cubicBezTo>
                  <a:pt x="6955" y="19932"/>
                  <a:pt x="6971" y="19980"/>
                  <a:pt x="6995" y="19971"/>
                </a:cubicBezTo>
                <a:lnTo>
                  <a:pt x="7167" y="19971"/>
                </a:lnTo>
                <a:cubicBezTo>
                  <a:pt x="7182" y="19984"/>
                  <a:pt x="7193" y="19908"/>
                  <a:pt x="7201" y="19743"/>
                </a:cubicBezTo>
                <a:cubicBezTo>
                  <a:pt x="7209" y="19578"/>
                  <a:pt x="7214" y="19247"/>
                  <a:pt x="7217" y="18748"/>
                </a:cubicBezTo>
                <a:cubicBezTo>
                  <a:pt x="7220" y="18250"/>
                  <a:pt x="7222" y="17507"/>
                  <a:pt x="7223" y="16519"/>
                </a:cubicBezTo>
                <a:cubicBezTo>
                  <a:pt x="7229" y="16615"/>
                  <a:pt x="7236" y="16706"/>
                  <a:pt x="7244" y="16791"/>
                </a:cubicBezTo>
                <a:cubicBezTo>
                  <a:pt x="7252" y="16875"/>
                  <a:pt x="7259" y="16942"/>
                  <a:pt x="7267" y="16992"/>
                </a:cubicBezTo>
                <a:cubicBezTo>
                  <a:pt x="7264" y="18587"/>
                  <a:pt x="7256" y="19668"/>
                  <a:pt x="7244" y="20235"/>
                </a:cubicBezTo>
                <a:cubicBezTo>
                  <a:pt x="7231" y="20801"/>
                  <a:pt x="7206" y="21067"/>
                  <a:pt x="7169" y="21031"/>
                </a:cubicBezTo>
                <a:lnTo>
                  <a:pt x="6993" y="21031"/>
                </a:lnTo>
                <a:cubicBezTo>
                  <a:pt x="6954" y="21048"/>
                  <a:pt x="6927" y="20927"/>
                  <a:pt x="6912" y="20669"/>
                </a:cubicBezTo>
                <a:cubicBezTo>
                  <a:pt x="6898" y="20411"/>
                  <a:pt x="6891" y="19918"/>
                  <a:pt x="6891" y="19190"/>
                </a:cubicBezTo>
                <a:lnTo>
                  <a:pt x="6891" y="12996"/>
                </a:lnTo>
                <a:lnTo>
                  <a:pt x="6830" y="12996"/>
                </a:lnTo>
                <a:cubicBezTo>
                  <a:pt x="6816" y="14275"/>
                  <a:pt x="6793" y="15444"/>
                  <a:pt x="6763" y="16502"/>
                </a:cubicBezTo>
                <a:cubicBezTo>
                  <a:pt x="6734" y="17560"/>
                  <a:pt x="6693" y="18490"/>
                  <a:pt x="6642" y="19293"/>
                </a:cubicBezTo>
                <a:cubicBezTo>
                  <a:pt x="6591" y="20095"/>
                  <a:pt x="6526" y="20754"/>
                  <a:pt x="6447" y="21268"/>
                </a:cubicBezTo>
                <a:cubicBezTo>
                  <a:pt x="6445" y="21117"/>
                  <a:pt x="6441" y="20946"/>
                  <a:pt x="6436" y="20757"/>
                </a:cubicBezTo>
                <a:cubicBezTo>
                  <a:pt x="6431" y="20568"/>
                  <a:pt x="6426" y="20416"/>
                  <a:pt x="6421" y="20301"/>
                </a:cubicBezTo>
                <a:cubicBezTo>
                  <a:pt x="6495" y="19849"/>
                  <a:pt x="6556" y="19269"/>
                  <a:pt x="6604" y="18560"/>
                </a:cubicBezTo>
                <a:cubicBezTo>
                  <a:pt x="6652" y="17851"/>
                  <a:pt x="6691" y="17028"/>
                  <a:pt x="6719" y="16093"/>
                </a:cubicBezTo>
                <a:cubicBezTo>
                  <a:pt x="6747" y="15158"/>
                  <a:pt x="6768" y="14125"/>
                  <a:pt x="6783" y="12996"/>
                </a:cubicBezTo>
                <a:lnTo>
                  <a:pt x="6518" y="12996"/>
                </a:lnTo>
                <a:lnTo>
                  <a:pt x="6518" y="7040"/>
                </a:lnTo>
                <a:cubicBezTo>
                  <a:pt x="6507" y="7286"/>
                  <a:pt x="6495" y="7521"/>
                  <a:pt x="6483" y="7743"/>
                </a:cubicBezTo>
                <a:cubicBezTo>
                  <a:pt x="6472" y="7966"/>
                  <a:pt x="6460" y="8189"/>
                  <a:pt x="6447" y="8411"/>
                </a:cubicBezTo>
                <a:cubicBezTo>
                  <a:pt x="6443" y="8276"/>
                  <a:pt x="6438" y="8134"/>
                  <a:pt x="6432" y="7986"/>
                </a:cubicBezTo>
                <a:cubicBezTo>
                  <a:pt x="6425" y="7838"/>
                  <a:pt x="6419" y="7720"/>
                  <a:pt x="6413" y="7631"/>
                </a:cubicBezTo>
                <a:cubicBezTo>
                  <a:pt x="6480" y="6514"/>
                  <a:pt x="6537" y="5282"/>
                  <a:pt x="6584" y="3937"/>
                </a:cubicBezTo>
                <a:cubicBezTo>
                  <a:pt x="6632" y="2592"/>
                  <a:pt x="6669" y="1319"/>
                  <a:pt x="6695" y="118"/>
                </a:cubicBezTo>
                <a:close/>
                <a:moveTo>
                  <a:pt x="1258" y="118"/>
                </a:moveTo>
                <a:lnTo>
                  <a:pt x="1299" y="449"/>
                </a:lnTo>
                <a:cubicBezTo>
                  <a:pt x="1292" y="806"/>
                  <a:pt x="1284" y="1162"/>
                  <a:pt x="1275" y="1518"/>
                </a:cubicBezTo>
                <a:cubicBezTo>
                  <a:pt x="1267" y="1875"/>
                  <a:pt x="1257" y="2220"/>
                  <a:pt x="1247" y="2552"/>
                </a:cubicBezTo>
                <a:lnTo>
                  <a:pt x="1840" y="2552"/>
                </a:lnTo>
                <a:lnTo>
                  <a:pt x="1840" y="3566"/>
                </a:lnTo>
                <a:lnTo>
                  <a:pt x="1218" y="3566"/>
                </a:lnTo>
                <a:cubicBezTo>
                  <a:pt x="1195" y="4266"/>
                  <a:pt x="1171" y="4918"/>
                  <a:pt x="1146" y="5523"/>
                </a:cubicBezTo>
                <a:cubicBezTo>
                  <a:pt x="1121" y="6127"/>
                  <a:pt x="1096" y="6673"/>
                  <a:pt x="1071" y="7159"/>
                </a:cubicBezTo>
                <a:cubicBezTo>
                  <a:pt x="1068" y="7030"/>
                  <a:pt x="1064" y="6868"/>
                  <a:pt x="1058" y="6674"/>
                </a:cubicBezTo>
                <a:cubicBezTo>
                  <a:pt x="1052" y="6480"/>
                  <a:pt x="1047" y="6319"/>
                  <a:pt x="1042" y="6190"/>
                </a:cubicBezTo>
                <a:cubicBezTo>
                  <a:pt x="1084" y="5456"/>
                  <a:pt x="1125" y="4562"/>
                  <a:pt x="1163" y="3509"/>
                </a:cubicBezTo>
                <a:cubicBezTo>
                  <a:pt x="1202" y="2456"/>
                  <a:pt x="1233" y="1325"/>
                  <a:pt x="1258" y="118"/>
                </a:cubicBezTo>
                <a:close/>
                <a:moveTo>
                  <a:pt x="20987" y="0"/>
                </a:moveTo>
                <a:lnTo>
                  <a:pt x="21032" y="331"/>
                </a:lnTo>
                <a:cubicBezTo>
                  <a:pt x="21022" y="851"/>
                  <a:pt x="21012" y="1364"/>
                  <a:pt x="21001" y="1870"/>
                </a:cubicBezTo>
                <a:cubicBezTo>
                  <a:pt x="20991" y="2376"/>
                  <a:pt x="20979" y="2871"/>
                  <a:pt x="20967" y="3356"/>
                </a:cubicBezTo>
                <a:lnTo>
                  <a:pt x="21513" y="3356"/>
                </a:lnTo>
                <a:lnTo>
                  <a:pt x="21513" y="3992"/>
                </a:lnTo>
                <a:cubicBezTo>
                  <a:pt x="21509" y="6681"/>
                  <a:pt x="21505" y="8833"/>
                  <a:pt x="21501" y="10449"/>
                </a:cubicBezTo>
                <a:cubicBezTo>
                  <a:pt x="21497" y="12065"/>
                  <a:pt x="21492" y="13276"/>
                  <a:pt x="21486" y="14080"/>
                </a:cubicBezTo>
                <a:cubicBezTo>
                  <a:pt x="21480" y="14884"/>
                  <a:pt x="21473" y="15414"/>
                  <a:pt x="21464" y="15668"/>
                </a:cubicBezTo>
                <a:cubicBezTo>
                  <a:pt x="21457" y="15877"/>
                  <a:pt x="21449" y="16026"/>
                  <a:pt x="21440" y="16117"/>
                </a:cubicBezTo>
                <a:cubicBezTo>
                  <a:pt x="21431" y="16208"/>
                  <a:pt x="21421" y="16263"/>
                  <a:pt x="21408" y="16282"/>
                </a:cubicBezTo>
                <a:cubicBezTo>
                  <a:pt x="21396" y="16307"/>
                  <a:pt x="21380" y="16317"/>
                  <a:pt x="21361" y="16312"/>
                </a:cubicBezTo>
                <a:cubicBezTo>
                  <a:pt x="21341" y="16307"/>
                  <a:pt x="21320" y="16281"/>
                  <a:pt x="21297" y="16235"/>
                </a:cubicBezTo>
                <a:cubicBezTo>
                  <a:pt x="21297" y="16064"/>
                  <a:pt x="21295" y="15880"/>
                  <a:pt x="21293" y="15683"/>
                </a:cubicBezTo>
                <a:cubicBezTo>
                  <a:pt x="21291" y="15485"/>
                  <a:pt x="21288" y="15307"/>
                  <a:pt x="21285" y="15148"/>
                </a:cubicBezTo>
                <a:cubicBezTo>
                  <a:pt x="21309" y="15204"/>
                  <a:pt x="21330" y="15239"/>
                  <a:pt x="21350" y="15251"/>
                </a:cubicBezTo>
                <a:cubicBezTo>
                  <a:pt x="21369" y="15264"/>
                  <a:pt x="21383" y="15269"/>
                  <a:pt x="21391" y="15266"/>
                </a:cubicBezTo>
                <a:cubicBezTo>
                  <a:pt x="21398" y="15270"/>
                  <a:pt x="21405" y="15251"/>
                  <a:pt x="21410" y="15210"/>
                </a:cubicBezTo>
                <a:cubicBezTo>
                  <a:pt x="21415" y="15169"/>
                  <a:pt x="21420" y="15085"/>
                  <a:pt x="21424" y="14959"/>
                </a:cubicBezTo>
                <a:cubicBezTo>
                  <a:pt x="21431" y="14778"/>
                  <a:pt x="21437" y="14322"/>
                  <a:pt x="21442" y="13592"/>
                </a:cubicBezTo>
                <a:cubicBezTo>
                  <a:pt x="21447" y="12862"/>
                  <a:pt x="21451" y="11759"/>
                  <a:pt x="21455" y="10282"/>
                </a:cubicBezTo>
                <a:cubicBezTo>
                  <a:pt x="21459" y="8806"/>
                  <a:pt x="21463" y="6859"/>
                  <a:pt x="21466" y="4440"/>
                </a:cubicBezTo>
                <a:lnTo>
                  <a:pt x="20939" y="4440"/>
                </a:lnTo>
                <a:cubicBezTo>
                  <a:pt x="20913" y="5365"/>
                  <a:pt x="20886" y="6218"/>
                  <a:pt x="20857" y="7000"/>
                </a:cubicBezTo>
                <a:cubicBezTo>
                  <a:pt x="20828" y="7782"/>
                  <a:pt x="20799" y="8481"/>
                  <a:pt x="20768" y="9097"/>
                </a:cubicBezTo>
                <a:cubicBezTo>
                  <a:pt x="20764" y="8993"/>
                  <a:pt x="20758" y="8863"/>
                  <a:pt x="20750" y="8706"/>
                </a:cubicBezTo>
                <a:cubicBezTo>
                  <a:pt x="20742" y="8550"/>
                  <a:pt x="20735" y="8420"/>
                  <a:pt x="20729" y="8316"/>
                </a:cubicBezTo>
                <a:cubicBezTo>
                  <a:pt x="20782" y="7318"/>
                  <a:pt x="20832" y="6097"/>
                  <a:pt x="20876" y="4655"/>
                </a:cubicBezTo>
                <a:cubicBezTo>
                  <a:pt x="20921" y="3213"/>
                  <a:pt x="20958" y="1661"/>
                  <a:pt x="20987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00FFFF"/>
              </a:gs>
            </a:gsLst>
            <a:lin ang="2700000"/>
          </a:gradFill>
          <a:ln w="12700">
            <a:miter lim="400000"/>
          </a:ln>
          <a:effectLst>
            <a:outerShdw sx="100000" sy="100000" kx="0" ky="0" algn="b" rotWithShape="0" blurRad="419100" dist="38100" dir="2700000">
              <a:srgbClr val="000000">
                <a:alpha val="70000"/>
              </a:srgbClr>
            </a:outerShdw>
          </a:effectLst>
        </p:spPr>
        <p:txBody>
          <a:bodyPr lIns="45719" rIns="45719"/>
          <a:lstStyle/>
          <a:p>
            <a:pPr defTabSz="685800">
              <a:lnSpc>
                <a:spcPct val="130000"/>
              </a:lnSpc>
              <a:defRPr spc="300" sz="2400">
                <a:gradFill flip="none" rotWithShape="1">
                  <a:gsLst>
                    <a:gs pos="0">
                      <a:srgbClr val="FFFED8"/>
                    </a:gs>
                    <a:gs pos="49000">
                      <a:srgbClr val="FDD093"/>
                    </a:gs>
                    <a:gs pos="100000">
                      <a:srgbClr val="EFB282"/>
                    </a:gs>
                  </a:gsLst>
                  <a:lin ang="5400000" scaled="0"/>
                </a:gradFill>
                <a:effectLst>
                  <a:outerShdw sx="100000" sy="100000" kx="0" ky="0" algn="b" rotWithShape="0" blurRad="419100" dist="38100" dir="2700000">
                    <a:srgbClr val="000000">
                      <a:alpha val="70000"/>
                    </a:srgbClr>
                  </a:outerShdw>
                </a:effectLst>
                <a:latin typeface="思源黑体 CN Light"/>
                <a:ea typeface="思源黑体 CN Light"/>
                <a:cs typeface="思源黑体 CN Light"/>
                <a:sym typeface="思源黑体 CN Light"/>
              </a:defRPr>
            </a:pPr>
          </a:p>
        </p:txBody>
      </p:sp>
      <p:sp>
        <p:nvSpPr>
          <p:cNvPr id="588" name="文本框 107"/>
          <p:cNvSpPr/>
          <p:nvPr/>
        </p:nvSpPr>
        <p:spPr>
          <a:xfrm>
            <a:off x="6299475" y="4819034"/>
            <a:ext cx="691345" cy="2231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311" y="16689"/>
                </a:moveTo>
                <a:lnTo>
                  <a:pt x="8311" y="18191"/>
                </a:lnTo>
                <a:lnTo>
                  <a:pt x="9088" y="18191"/>
                </a:lnTo>
                <a:lnTo>
                  <a:pt x="9088" y="16689"/>
                </a:lnTo>
                <a:close/>
                <a:moveTo>
                  <a:pt x="6725" y="16689"/>
                </a:moveTo>
                <a:lnTo>
                  <a:pt x="6725" y="18191"/>
                </a:lnTo>
                <a:lnTo>
                  <a:pt x="7518" y="18191"/>
                </a:lnTo>
                <a:lnTo>
                  <a:pt x="7518" y="16689"/>
                </a:lnTo>
                <a:close/>
                <a:moveTo>
                  <a:pt x="8311" y="12970"/>
                </a:moveTo>
                <a:lnTo>
                  <a:pt x="8311" y="14448"/>
                </a:lnTo>
                <a:lnTo>
                  <a:pt x="9088" y="14448"/>
                </a:lnTo>
                <a:lnTo>
                  <a:pt x="9088" y="12970"/>
                </a:lnTo>
                <a:close/>
                <a:moveTo>
                  <a:pt x="6725" y="12970"/>
                </a:moveTo>
                <a:lnTo>
                  <a:pt x="6725" y="14448"/>
                </a:lnTo>
                <a:lnTo>
                  <a:pt x="7518" y="14448"/>
                </a:lnTo>
                <a:lnTo>
                  <a:pt x="7518" y="12970"/>
                </a:lnTo>
                <a:close/>
                <a:moveTo>
                  <a:pt x="20484" y="8726"/>
                </a:moveTo>
                <a:lnTo>
                  <a:pt x="21600" y="8726"/>
                </a:lnTo>
                <a:lnTo>
                  <a:pt x="21600" y="21600"/>
                </a:lnTo>
                <a:lnTo>
                  <a:pt x="19761" y="21600"/>
                </a:lnTo>
                <a:lnTo>
                  <a:pt x="19761" y="18811"/>
                </a:lnTo>
                <a:lnTo>
                  <a:pt x="20484" y="18811"/>
                </a:lnTo>
                <a:close/>
                <a:moveTo>
                  <a:pt x="7033" y="6103"/>
                </a:moveTo>
                <a:lnTo>
                  <a:pt x="7033" y="7295"/>
                </a:lnTo>
                <a:lnTo>
                  <a:pt x="8788" y="7295"/>
                </a:lnTo>
                <a:lnTo>
                  <a:pt x="8788" y="6103"/>
                </a:lnTo>
                <a:close/>
                <a:moveTo>
                  <a:pt x="6148" y="3958"/>
                </a:moveTo>
                <a:lnTo>
                  <a:pt x="9673" y="3958"/>
                </a:lnTo>
                <a:lnTo>
                  <a:pt x="9673" y="9513"/>
                </a:lnTo>
                <a:lnTo>
                  <a:pt x="6148" y="9513"/>
                </a:lnTo>
                <a:close/>
                <a:moveTo>
                  <a:pt x="15059" y="2026"/>
                </a:moveTo>
                <a:lnTo>
                  <a:pt x="15998" y="2146"/>
                </a:lnTo>
                <a:lnTo>
                  <a:pt x="15998" y="15830"/>
                </a:lnTo>
                <a:lnTo>
                  <a:pt x="15059" y="15830"/>
                </a:lnTo>
                <a:close/>
                <a:moveTo>
                  <a:pt x="5848" y="596"/>
                </a:moveTo>
                <a:lnTo>
                  <a:pt x="10080" y="596"/>
                </a:lnTo>
                <a:lnTo>
                  <a:pt x="10080" y="2932"/>
                </a:lnTo>
                <a:lnTo>
                  <a:pt x="5848" y="2932"/>
                </a:lnTo>
                <a:close/>
                <a:moveTo>
                  <a:pt x="0" y="143"/>
                </a:moveTo>
                <a:lnTo>
                  <a:pt x="1839" y="143"/>
                </a:lnTo>
                <a:lnTo>
                  <a:pt x="1839" y="2932"/>
                </a:lnTo>
                <a:lnTo>
                  <a:pt x="1116" y="2932"/>
                </a:lnTo>
                <a:lnTo>
                  <a:pt x="1116" y="13017"/>
                </a:lnTo>
                <a:lnTo>
                  <a:pt x="0" y="13017"/>
                </a:lnTo>
                <a:close/>
                <a:moveTo>
                  <a:pt x="16714" y="72"/>
                </a:moveTo>
                <a:lnTo>
                  <a:pt x="17668" y="191"/>
                </a:lnTo>
                <a:lnTo>
                  <a:pt x="17668" y="17666"/>
                </a:lnTo>
                <a:cubicBezTo>
                  <a:pt x="17668" y="18254"/>
                  <a:pt x="17650" y="18751"/>
                  <a:pt x="17614" y="19156"/>
                </a:cubicBezTo>
                <a:cubicBezTo>
                  <a:pt x="17578" y="19562"/>
                  <a:pt x="17522" y="19899"/>
                  <a:pt x="17445" y="20170"/>
                </a:cubicBezTo>
                <a:cubicBezTo>
                  <a:pt x="17368" y="20440"/>
                  <a:pt x="17268" y="20650"/>
                  <a:pt x="17145" y="20801"/>
                </a:cubicBezTo>
                <a:cubicBezTo>
                  <a:pt x="17021" y="20952"/>
                  <a:pt x="16870" y="21060"/>
                  <a:pt x="16691" y="21123"/>
                </a:cubicBezTo>
                <a:lnTo>
                  <a:pt x="16013" y="21385"/>
                </a:lnTo>
                <a:lnTo>
                  <a:pt x="15706" y="18453"/>
                </a:lnTo>
                <a:lnTo>
                  <a:pt x="16321" y="18191"/>
                </a:lnTo>
                <a:cubicBezTo>
                  <a:pt x="16480" y="18111"/>
                  <a:pt x="16585" y="17944"/>
                  <a:pt x="16637" y="17690"/>
                </a:cubicBezTo>
                <a:cubicBezTo>
                  <a:pt x="16688" y="17436"/>
                  <a:pt x="16714" y="17078"/>
                  <a:pt x="16714" y="16617"/>
                </a:cubicBezTo>
                <a:close/>
                <a:moveTo>
                  <a:pt x="5094" y="24"/>
                </a:moveTo>
                <a:lnTo>
                  <a:pt x="5302" y="3433"/>
                </a:lnTo>
                <a:lnTo>
                  <a:pt x="5794" y="3433"/>
                </a:lnTo>
                <a:lnTo>
                  <a:pt x="5794" y="6366"/>
                </a:lnTo>
                <a:cubicBezTo>
                  <a:pt x="5630" y="7415"/>
                  <a:pt x="5461" y="8392"/>
                  <a:pt x="5286" y="9298"/>
                </a:cubicBezTo>
                <a:cubicBezTo>
                  <a:pt x="5384" y="9505"/>
                  <a:pt x="5484" y="9719"/>
                  <a:pt x="5586" y="9942"/>
                </a:cubicBezTo>
                <a:cubicBezTo>
                  <a:pt x="5689" y="10164"/>
                  <a:pt x="5784" y="10371"/>
                  <a:pt x="5871" y="10562"/>
                </a:cubicBezTo>
                <a:lnTo>
                  <a:pt x="9980" y="10562"/>
                </a:lnTo>
                <a:lnTo>
                  <a:pt x="9980" y="20623"/>
                </a:lnTo>
                <a:lnTo>
                  <a:pt x="5863" y="20623"/>
                </a:lnTo>
                <a:lnTo>
                  <a:pt x="5863" y="12016"/>
                </a:lnTo>
                <a:lnTo>
                  <a:pt x="5617" y="13470"/>
                </a:lnTo>
                <a:cubicBezTo>
                  <a:pt x="5499" y="13089"/>
                  <a:pt x="5366" y="12676"/>
                  <a:pt x="5217" y="12230"/>
                </a:cubicBezTo>
                <a:lnTo>
                  <a:pt x="5217" y="20885"/>
                </a:lnTo>
                <a:lnTo>
                  <a:pt x="4317" y="20885"/>
                </a:lnTo>
                <a:lnTo>
                  <a:pt x="4317" y="13351"/>
                </a:lnTo>
                <a:cubicBezTo>
                  <a:pt x="4230" y="13669"/>
                  <a:pt x="4137" y="13987"/>
                  <a:pt x="4040" y="14305"/>
                </a:cubicBezTo>
                <a:cubicBezTo>
                  <a:pt x="3942" y="14623"/>
                  <a:pt x="3840" y="14948"/>
                  <a:pt x="3732" y="15282"/>
                </a:cubicBezTo>
                <a:lnTo>
                  <a:pt x="3224" y="12683"/>
                </a:lnTo>
                <a:cubicBezTo>
                  <a:pt x="3404" y="12191"/>
                  <a:pt x="3577" y="11662"/>
                  <a:pt x="3743" y="11098"/>
                </a:cubicBezTo>
                <a:cubicBezTo>
                  <a:pt x="3910" y="10534"/>
                  <a:pt x="4063" y="9966"/>
                  <a:pt x="4201" y="9393"/>
                </a:cubicBezTo>
                <a:cubicBezTo>
                  <a:pt x="4340" y="8821"/>
                  <a:pt x="4464" y="8265"/>
                  <a:pt x="4575" y="7725"/>
                </a:cubicBezTo>
                <a:cubicBezTo>
                  <a:pt x="4685" y="7184"/>
                  <a:pt x="4776" y="6683"/>
                  <a:pt x="4848" y="6223"/>
                </a:cubicBezTo>
                <a:lnTo>
                  <a:pt x="3655" y="6223"/>
                </a:lnTo>
                <a:lnTo>
                  <a:pt x="3655" y="3433"/>
                </a:lnTo>
                <a:lnTo>
                  <a:pt x="4417" y="3433"/>
                </a:lnTo>
                <a:lnTo>
                  <a:pt x="4186" y="167"/>
                </a:lnTo>
                <a:close/>
                <a:moveTo>
                  <a:pt x="14582" y="0"/>
                </a:moveTo>
                <a:lnTo>
                  <a:pt x="14744" y="2789"/>
                </a:lnTo>
                <a:cubicBezTo>
                  <a:pt x="14579" y="2901"/>
                  <a:pt x="14397" y="3012"/>
                  <a:pt x="14197" y="3123"/>
                </a:cubicBezTo>
                <a:cubicBezTo>
                  <a:pt x="13997" y="3234"/>
                  <a:pt x="13789" y="3346"/>
                  <a:pt x="13574" y="3457"/>
                </a:cubicBezTo>
                <a:lnTo>
                  <a:pt x="13574" y="5960"/>
                </a:lnTo>
                <a:lnTo>
                  <a:pt x="14828" y="5960"/>
                </a:lnTo>
                <a:lnTo>
                  <a:pt x="14828" y="8845"/>
                </a:lnTo>
                <a:lnTo>
                  <a:pt x="13574" y="8845"/>
                </a:lnTo>
                <a:lnTo>
                  <a:pt x="13574" y="10681"/>
                </a:lnTo>
                <a:lnTo>
                  <a:pt x="13851" y="9799"/>
                </a:lnTo>
                <a:cubicBezTo>
                  <a:pt x="13933" y="10037"/>
                  <a:pt x="14025" y="10307"/>
                  <a:pt x="14128" y="10609"/>
                </a:cubicBezTo>
                <a:cubicBezTo>
                  <a:pt x="14231" y="10911"/>
                  <a:pt x="14335" y="11225"/>
                  <a:pt x="14440" y="11551"/>
                </a:cubicBezTo>
                <a:cubicBezTo>
                  <a:pt x="14545" y="11877"/>
                  <a:pt x="14647" y="12203"/>
                  <a:pt x="14748" y="12528"/>
                </a:cubicBezTo>
                <a:cubicBezTo>
                  <a:pt x="14848" y="12854"/>
                  <a:pt x="14936" y="13160"/>
                  <a:pt x="15013" y="13446"/>
                </a:cubicBezTo>
                <a:lnTo>
                  <a:pt x="14382" y="15735"/>
                </a:lnTo>
                <a:cubicBezTo>
                  <a:pt x="14274" y="15322"/>
                  <a:pt x="14149" y="14861"/>
                  <a:pt x="14005" y="14352"/>
                </a:cubicBezTo>
                <a:cubicBezTo>
                  <a:pt x="13861" y="13844"/>
                  <a:pt x="13718" y="13359"/>
                  <a:pt x="13574" y="12898"/>
                </a:cubicBezTo>
                <a:lnTo>
                  <a:pt x="13574" y="21099"/>
                </a:lnTo>
                <a:lnTo>
                  <a:pt x="12651" y="21099"/>
                </a:lnTo>
                <a:lnTo>
                  <a:pt x="12651" y="13375"/>
                </a:lnTo>
                <a:cubicBezTo>
                  <a:pt x="12512" y="14042"/>
                  <a:pt x="12358" y="14722"/>
                  <a:pt x="12189" y="15413"/>
                </a:cubicBezTo>
                <a:cubicBezTo>
                  <a:pt x="12020" y="16105"/>
                  <a:pt x="11835" y="16792"/>
                  <a:pt x="11635" y="17476"/>
                </a:cubicBezTo>
                <a:lnTo>
                  <a:pt x="10919" y="15234"/>
                </a:lnTo>
                <a:cubicBezTo>
                  <a:pt x="11201" y="14376"/>
                  <a:pt x="11476" y="13411"/>
                  <a:pt x="11743" y="12338"/>
                </a:cubicBezTo>
                <a:cubicBezTo>
                  <a:pt x="12009" y="11265"/>
                  <a:pt x="12253" y="10101"/>
                  <a:pt x="12474" y="8845"/>
                </a:cubicBezTo>
                <a:lnTo>
                  <a:pt x="11350" y="8845"/>
                </a:lnTo>
                <a:lnTo>
                  <a:pt x="11350" y="5960"/>
                </a:lnTo>
                <a:lnTo>
                  <a:pt x="12651" y="5960"/>
                </a:lnTo>
                <a:lnTo>
                  <a:pt x="12651" y="3910"/>
                </a:lnTo>
                <a:cubicBezTo>
                  <a:pt x="12445" y="3989"/>
                  <a:pt x="12248" y="4069"/>
                  <a:pt x="12058" y="4148"/>
                </a:cubicBezTo>
                <a:cubicBezTo>
                  <a:pt x="11868" y="4228"/>
                  <a:pt x="11694" y="4299"/>
                  <a:pt x="11535" y="4363"/>
                </a:cubicBezTo>
                <a:lnTo>
                  <a:pt x="11419" y="1526"/>
                </a:lnTo>
                <a:cubicBezTo>
                  <a:pt x="11655" y="1462"/>
                  <a:pt x="11912" y="1379"/>
                  <a:pt x="12189" y="1276"/>
                </a:cubicBezTo>
                <a:cubicBezTo>
                  <a:pt x="12466" y="1172"/>
                  <a:pt x="12744" y="1053"/>
                  <a:pt x="13024" y="918"/>
                </a:cubicBezTo>
                <a:cubicBezTo>
                  <a:pt x="13303" y="783"/>
                  <a:pt x="13577" y="640"/>
                  <a:pt x="13843" y="489"/>
                </a:cubicBezTo>
                <a:cubicBezTo>
                  <a:pt x="14110" y="338"/>
                  <a:pt x="14356" y="175"/>
                  <a:pt x="14582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00FFFF"/>
              </a:gs>
            </a:gsLst>
            <a:lin ang="2700000"/>
          </a:gradFill>
          <a:ln w="12700">
            <a:miter lim="400000"/>
          </a:ln>
        </p:spPr>
        <p:txBody>
          <a:bodyPr lIns="45719" rIns="45719"/>
          <a:lstStyle/>
          <a:p>
            <a:pPr>
              <a:defRPr sz="2800">
                <a:gradFill flip="none" rotWithShape="1">
                  <a:gsLst>
                    <a:gs pos="0">
                      <a:srgbClr val="FFFED8"/>
                    </a:gs>
                    <a:gs pos="49000">
                      <a:srgbClr val="FDD093"/>
                    </a:gs>
                    <a:gs pos="100000">
                      <a:srgbClr val="EFB282"/>
                    </a:gs>
                  </a:gsLst>
                  <a:lin ang="5400000" scaled="0"/>
                </a:gradFill>
                <a:latin typeface="阿里巴巴普惠体 B"/>
                <a:ea typeface="阿里巴巴普惠体 B"/>
                <a:cs typeface="阿里巴巴普惠体 B"/>
                <a:sym typeface="阿里巴巴普惠体 B"/>
              </a:defRPr>
            </a:pPr>
          </a:p>
        </p:txBody>
      </p:sp>
      <p:sp>
        <p:nvSpPr>
          <p:cNvPr id="589" name="矩形 7"/>
          <p:cNvSpPr/>
          <p:nvPr/>
        </p:nvSpPr>
        <p:spPr>
          <a:xfrm flipH="1" flipV="1">
            <a:off x="-481495" y="5972433"/>
            <a:ext cx="5023430" cy="722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78" y="0"/>
                </a:lnTo>
                <a:lnTo>
                  <a:pt x="21600" y="0"/>
                </a:lnTo>
                <a:lnTo>
                  <a:pt x="21522" y="21600"/>
                </a:lnTo>
                <a:close/>
              </a:path>
            </a:pathLst>
          </a:custGeom>
          <a:gradFill>
            <a:gsLst>
              <a:gs pos="0">
                <a:srgbClr val="FFEAB4">
                  <a:alpha val="18000"/>
                </a:srgbClr>
              </a:gs>
              <a:gs pos="50000">
                <a:srgbClr val="FFEAB4">
                  <a:alpha val="0"/>
                </a:srgbClr>
              </a:gs>
            </a:gsLst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Bahnschrift SemiLight"/>
                <a:ea typeface="Bahnschrift SemiLight"/>
                <a:cs typeface="Bahnschrift SemiLight"/>
                <a:sym typeface="Bahnschrift SemiLight"/>
              </a:defRPr>
            </a:pPr>
          </a:p>
        </p:txBody>
      </p:sp>
      <p:sp>
        <p:nvSpPr>
          <p:cNvPr id="590" name="文本框 109"/>
          <p:cNvSpPr/>
          <p:nvPr/>
        </p:nvSpPr>
        <p:spPr>
          <a:xfrm>
            <a:off x="370486" y="385592"/>
            <a:ext cx="1245134" cy="56950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8186" y="18205"/>
                </a:moveTo>
                <a:lnTo>
                  <a:pt x="21585" y="18205"/>
                </a:lnTo>
                <a:lnTo>
                  <a:pt x="21585" y="21600"/>
                </a:lnTo>
                <a:lnTo>
                  <a:pt x="18186" y="21600"/>
                </a:lnTo>
                <a:lnTo>
                  <a:pt x="18186" y="20292"/>
                </a:lnTo>
                <a:lnTo>
                  <a:pt x="0" y="20292"/>
                </a:lnTo>
                <a:lnTo>
                  <a:pt x="0" y="19516"/>
                </a:lnTo>
                <a:lnTo>
                  <a:pt x="18186" y="19516"/>
                </a:lnTo>
                <a:close/>
                <a:moveTo>
                  <a:pt x="12307" y="15295"/>
                </a:moveTo>
                <a:lnTo>
                  <a:pt x="12307" y="16466"/>
                </a:lnTo>
                <a:cubicBezTo>
                  <a:pt x="12307" y="16575"/>
                  <a:pt x="12428" y="16670"/>
                  <a:pt x="12671" y="16754"/>
                </a:cubicBezTo>
                <a:cubicBezTo>
                  <a:pt x="12913" y="16837"/>
                  <a:pt x="13259" y="16901"/>
                  <a:pt x="13710" y="16947"/>
                </a:cubicBezTo>
                <a:cubicBezTo>
                  <a:pt x="14160" y="16992"/>
                  <a:pt x="14677" y="17016"/>
                  <a:pt x="15261" y="17018"/>
                </a:cubicBezTo>
                <a:cubicBezTo>
                  <a:pt x="15845" y="17018"/>
                  <a:pt x="16360" y="16995"/>
                  <a:pt x="16805" y="16950"/>
                </a:cubicBezTo>
                <a:cubicBezTo>
                  <a:pt x="17250" y="16905"/>
                  <a:pt x="17594" y="16840"/>
                  <a:pt x="17837" y="16757"/>
                </a:cubicBezTo>
                <a:cubicBezTo>
                  <a:pt x="18079" y="16674"/>
                  <a:pt x="18200" y="16577"/>
                  <a:pt x="18200" y="16466"/>
                </a:cubicBezTo>
                <a:lnTo>
                  <a:pt x="18200" y="15295"/>
                </a:lnTo>
                <a:close/>
                <a:moveTo>
                  <a:pt x="0" y="14519"/>
                </a:moveTo>
                <a:lnTo>
                  <a:pt x="21600" y="14519"/>
                </a:lnTo>
                <a:lnTo>
                  <a:pt x="21600" y="16489"/>
                </a:lnTo>
                <a:cubicBezTo>
                  <a:pt x="21600" y="16755"/>
                  <a:pt x="21338" y="16990"/>
                  <a:pt x="20813" y="17192"/>
                </a:cubicBezTo>
                <a:cubicBezTo>
                  <a:pt x="20289" y="17394"/>
                  <a:pt x="19546" y="17550"/>
                  <a:pt x="18586" y="17661"/>
                </a:cubicBezTo>
                <a:cubicBezTo>
                  <a:pt x="17626" y="17771"/>
                  <a:pt x="16518" y="17826"/>
                  <a:pt x="15261" y="17826"/>
                </a:cubicBezTo>
                <a:cubicBezTo>
                  <a:pt x="13994" y="17826"/>
                  <a:pt x="12881" y="17771"/>
                  <a:pt x="11921" y="17659"/>
                </a:cubicBezTo>
                <a:cubicBezTo>
                  <a:pt x="10961" y="17548"/>
                  <a:pt x="10219" y="17391"/>
                  <a:pt x="9694" y="17189"/>
                </a:cubicBezTo>
                <a:cubicBezTo>
                  <a:pt x="9563" y="17138"/>
                  <a:pt x="9448" y="17086"/>
                  <a:pt x="9350" y="17031"/>
                </a:cubicBezTo>
                <a:lnTo>
                  <a:pt x="9181" y="16915"/>
                </a:lnTo>
                <a:lnTo>
                  <a:pt x="0" y="18024"/>
                </a:lnTo>
                <a:lnTo>
                  <a:pt x="0" y="17093"/>
                </a:lnTo>
                <a:lnTo>
                  <a:pt x="8907" y="16057"/>
                </a:lnTo>
                <a:lnTo>
                  <a:pt x="8907" y="15295"/>
                </a:lnTo>
                <a:lnTo>
                  <a:pt x="0" y="15295"/>
                </a:lnTo>
                <a:close/>
                <a:moveTo>
                  <a:pt x="7497" y="11171"/>
                </a:moveTo>
                <a:lnTo>
                  <a:pt x="7497" y="12471"/>
                </a:lnTo>
                <a:lnTo>
                  <a:pt x="16078" y="11820"/>
                </a:lnTo>
                <a:close/>
                <a:moveTo>
                  <a:pt x="0" y="9766"/>
                </a:moveTo>
                <a:lnTo>
                  <a:pt x="21585" y="11538"/>
                </a:lnTo>
                <a:lnTo>
                  <a:pt x="21585" y="12103"/>
                </a:lnTo>
                <a:lnTo>
                  <a:pt x="0" y="13875"/>
                </a:lnTo>
                <a:lnTo>
                  <a:pt x="0" y="13041"/>
                </a:lnTo>
                <a:lnTo>
                  <a:pt x="4097" y="12730"/>
                </a:lnTo>
                <a:lnTo>
                  <a:pt x="4097" y="10913"/>
                </a:lnTo>
                <a:lnTo>
                  <a:pt x="0" y="10603"/>
                </a:lnTo>
                <a:close/>
                <a:moveTo>
                  <a:pt x="0" y="6246"/>
                </a:moveTo>
                <a:lnTo>
                  <a:pt x="21585" y="6246"/>
                </a:lnTo>
                <a:lnTo>
                  <a:pt x="21585" y="9343"/>
                </a:lnTo>
                <a:lnTo>
                  <a:pt x="18186" y="9343"/>
                </a:lnTo>
                <a:lnTo>
                  <a:pt x="18186" y="7022"/>
                </a:lnTo>
                <a:lnTo>
                  <a:pt x="12426" y="7022"/>
                </a:lnTo>
                <a:lnTo>
                  <a:pt x="12426" y="8986"/>
                </a:lnTo>
                <a:lnTo>
                  <a:pt x="9026" y="8986"/>
                </a:lnTo>
                <a:lnTo>
                  <a:pt x="9026" y="7022"/>
                </a:lnTo>
                <a:lnTo>
                  <a:pt x="3400" y="7022"/>
                </a:lnTo>
                <a:lnTo>
                  <a:pt x="3400" y="9343"/>
                </a:lnTo>
                <a:lnTo>
                  <a:pt x="0" y="9343"/>
                </a:lnTo>
                <a:lnTo>
                  <a:pt x="0" y="6567"/>
                </a:lnTo>
                <a:close/>
                <a:moveTo>
                  <a:pt x="3400" y="2651"/>
                </a:moveTo>
                <a:lnTo>
                  <a:pt x="3400" y="3423"/>
                </a:lnTo>
                <a:cubicBezTo>
                  <a:pt x="3400" y="3743"/>
                  <a:pt x="3768" y="3992"/>
                  <a:pt x="4506" y="4168"/>
                </a:cubicBezTo>
                <a:cubicBezTo>
                  <a:pt x="5243" y="4344"/>
                  <a:pt x="6280" y="4432"/>
                  <a:pt x="7616" y="4432"/>
                </a:cubicBezTo>
                <a:lnTo>
                  <a:pt x="13969" y="4432"/>
                </a:lnTo>
                <a:cubicBezTo>
                  <a:pt x="15315" y="4432"/>
                  <a:pt x="16355" y="4344"/>
                  <a:pt x="17087" y="4168"/>
                </a:cubicBezTo>
                <a:cubicBezTo>
                  <a:pt x="17819" y="3992"/>
                  <a:pt x="18186" y="3743"/>
                  <a:pt x="18186" y="3423"/>
                </a:cubicBezTo>
                <a:lnTo>
                  <a:pt x="18186" y="2651"/>
                </a:lnTo>
                <a:close/>
                <a:moveTo>
                  <a:pt x="0" y="1875"/>
                </a:moveTo>
                <a:lnTo>
                  <a:pt x="21585" y="1875"/>
                </a:lnTo>
                <a:lnTo>
                  <a:pt x="21585" y="3404"/>
                </a:lnTo>
                <a:cubicBezTo>
                  <a:pt x="21585" y="3791"/>
                  <a:pt x="21283" y="4121"/>
                  <a:pt x="20680" y="4394"/>
                </a:cubicBezTo>
                <a:cubicBezTo>
                  <a:pt x="20076" y="4666"/>
                  <a:pt x="19195" y="4874"/>
                  <a:pt x="18037" y="5017"/>
                </a:cubicBezTo>
                <a:cubicBezTo>
                  <a:pt x="16879" y="5160"/>
                  <a:pt x="15484" y="5231"/>
                  <a:pt x="13851" y="5231"/>
                </a:cubicBezTo>
                <a:lnTo>
                  <a:pt x="7734" y="5231"/>
                </a:lnTo>
                <a:cubicBezTo>
                  <a:pt x="6141" y="5231"/>
                  <a:pt x="4765" y="5161"/>
                  <a:pt x="3607" y="5022"/>
                </a:cubicBezTo>
                <a:cubicBezTo>
                  <a:pt x="2449" y="4882"/>
                  <a:pt x="1559" y="4675"/>
                  <a:pt x="935" y="4400"/>
                </a:cubicBezTo>
                <a:cubicBezTo>
                  <a:pt x="312" y="4125"/>
                  <a:pt x="0" y="3792"/>
                  <a:pt x="0" y="3400"/>
                </a:cubicBezTo>
                <a:lnTo>
                  <a:pt x="0" y="2323"/>
                </a:lnTo>
                <a:close/>
                <a:moveTo>
                  <a:pt x="0" y="0"/>
                </a:moveTo>
                <a:lnTo>
                  <a:pt x="21585" y="0"/>
                </a:lnTo>
                <a:lnTo>
                  <a:pt x="21585" y="792"/>
                </a:lnTo>
                <a:lnTo>
                  <a:pt x="0" y="792"/>
                </a:lnTo>
                <a:close/>
              </a:path>
            </a:pathLst>
          </a:custGeom>
          <a:ln>
            <a:solidFill>
              <a:srgbClr val="FFFFFF">
                <a:alpha val="26000"/>
              </a:srgbClr>
            </a:solidFill>
          </a:ln>
        </p:spPr>
        <p:txBody>
          <a:bodyPr lIns="45719" rIns="45719"/>
          <a:lstStyle/>
          <a:p>
            <a:pPr>
              <a:defRPr sz="13800">
                <a:ln w="9525" cap="flat">
                  <a:solidFill>
                    <a:srgbClr val="FFFFFF">
                      <a:alpha val="26000"/>
                    </a:srgbClr>
                  </a:solidFill>
                  <a:prstDash val="solid"/>
                  <a:round/>
                </a:ln>
                <a:noFill/>
                <a:latin typeface="Bahnschrift SemiBold"/>
                <a:ea typeface="Bahnschrift SemiBold"/>
                <a:cs typeface="Bahnschrift SemiBold"/>
                <a:sym typeface="Bahnschrift SemiBold"/>
              </a:defRPr>
            </a:pPr>
          </a:p>
        </p:txBody>
      </p:sp>
      <p:sp>
        <p:nvSpPr>
          <p:cNvPr id="5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样式1 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127"/>
          <p:cNvGrpSpPr/>
          <p:nvPr/>
        </p:nvGrpSpPr>
        <p:grpSpPr>
          <a:xfrm>
            <a:off x="11643756" y="5543918"/>
            <a:ext cx="312436" cy="1078074"/>
            <a:chOff x="0" y="0"/>
            <a:chExt cx="312434" cy="1078072"/>
          </a:xfrm>
        </p:grpSpPr>
        <p:sp>
          <p:nvSpPr>
            <p:cNvPr id="2" name="任意多边形: 形状 128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" name="任意多边形: 形状 153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" name="任意多边形: 形状 167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6" name="文本框 117"/>
          <p:cNvSpPr txBox="1"/>
          <p:nvPr/>
        </p:nvSpPr>
        <p:spPr>
          <a:xfrm rot="5400000">
            <a:off x="-496640" y="434816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7" name="矩形 97"/>
          <p:cNvSpPr/>
          <p:nvPr/>
        </p:nvSpPr>
        <p:spPr>
          <a:xfrm>
            <a:off x="416543" y="9258"/>
            <a:ext cx="11773362" cy="6858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grpSp>
        <p:nvGrpSpPr>
          <p:cNvPr id="11" name="组合 5"/>
          <p:cNvGrpSpPr/>
          <p:nvPr/>
        </p:nvGrpSpPr>
        <p:grpSpPr>
          <a:xfrm>
            <a:off x="9855883" y="6332528"/>
            <a:ext cx="1135588" cy="311934"/>
            <a:chOff x="0" y="0"/>
            <a:chExt cx="1135586" cy="311932"/>
          </a:xfrm>
        </p:grpSpPr>
        <p:sp>
          <p:nvSpPr>
            <p:cNvPr id="8" name="任意多边形: 形状 185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9" name="任意多边形: 形状 186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" name="任意多边形: 形状 187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15" name="组合 84"/>
          <p:cNvGrpSpPr/>
          <p:nvPr/>
        </p:nvGrpSpPr>
        <p:grpSpPr>
          <a:xfrm>
            <a:off x="2197694" y="1211660"/>
            <a:ext cx="1468408" cy="1399139"/>
            <a:chOff x="0" y="0"/>
            <a:chExt cx="1468406" cy="1399137"/>
          </a:xfrm>
        </p:grpSpPr>
        <p:sp>
          <p:nvSpPr>
            <p:cNvPr id="12" name="椭圆 85"/>
            <p:cNvSpPr/>
            <p:nvPr/>
          </p:nvSpPr>
          <p:spPr>
            <a:xfrm rot="20912162">
              <a:off x="768061" y="235229"/>
              <a:ext cx="452057" cy="452057"/>
            </a:xfrm>
            <a:prstGeom prst="ellipse">
              <a:avLst/>
            </a:prstGeom>
            <a:solidFill>
              <a:schemeClr val="accent2"/>
            </a:solidFill>
            <a:ln w="12700" cap="flat">
              <a:solidFill>
                <a:schemeClr val="accent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13" name="矩形: 圆角 86"/>
            <p:cNvSpPr/>
            <p:nvPr/>
          </p:nvSpPr>
          <p:spPr>
            <a:xfrm rot="19121565">
              <a:off x="36109" y="381723"/>
              <a:ext cx="1396189" cy="635692"/>
            </a:xfrm>
            <a:prstGeom prst="roundRect">
              <a:avLst>
                <a:gd name="adj" fmla="val 50000"/>
              </a:avLst>
            </a:prstGeom>
            <a:noFill/>
            <a:ln w="28575" cap="flat">
              <a:solidFill>
                <a:schemeClr val="accent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14" name="椭圆 87"/>
            <p:cNvSpPr/>
            <p:nvPr/>
          </p:nvSpPr>
          <p:spPr>
            <a:xfrm rot="20912162">
              <a:off x="219914" y="702806"/>
              <a:ext cx="452057" cy="452057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accent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</p:grpSp>
      <p:grpSp>
        <p:nvGrpSpPr>
          <p:cNvPr id="18" name="组合 88"/>
          <p:cNvGrpSpPr/>
          <p:nvPr/>
        </p:nvGrpSpPr>
        <p:grpSpPr>
          <a:xfrm>
            <a:off x="2474888" y="3342709"/>
            <a:ext cx="1452233" cy="1452233"/>
            <a:chOff x="0" y="0"/>
            <a:chExt cx="1452231" cy="1452231"/>
          </a:xfrm>
        </p:grpSpPr>
        <p:pic>
          <p:nvPicPr>
            <p:cNvPr id="16" name="图片 89" descr="图片 89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37167" y="151574"/>
              <a:ext cx="1191302" cy="11913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" name="椭圆 90"/>
            <p:cNvSpPr/>
            <p:nvPr/>
          </p:nvSpPr>
          <p:spPr>
            <a:xfrm>
              <a:off x="-1" y="-1"/>
              <a:ext cx="1452233" cy="1452233"/>
            </a:xfrm>
            <a:prstGeom prst="ellipse">
              <a:avLst/>
            </a:prstGeom>
            <a:noFill/>
            <a:ln w="28575" cap="flat">
              <a:solidFill>
                <a:schemeClr val="accent5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pic>
        <p:nvPicPr>
          <p:cNvPr id="19" name="图片 91" descr="图片 9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79836" y="1266166"/>
            <a:ext cx="1345512" cy="1345512"/>
          </a:xfrm>
          <a:prstGeom prst="rect">
            <a:avLst/>
          </a:prstGeom>
          <a:ln w="12700">
            <a:miter lim="400000"/>
          </a:ln>
        </p:spPr>
      </p:pic>
      <p:sp>
        <p:nvSpPr>
          <p:cNvPr id="20" name="文本框 92"/>
          <p:cNvSpPr txBox="1"/>
          <p:nvPr/>
        </p:nvSpPr>
        <p:spPr>
          <a:xfrm>
            <a:off x="2071108" y="208576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21" name="任意多边形: 形状 93"/>
          <p:cNvSpPr/>
          <p:nvPr/>
        </p:nvSpPr>
        <p:spPr>
          <a:xfrm>
            <a:off x="1873731" y="967673"/>
            <a:ext cx="8442523" cy="42183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458" y="0"/>
                </a:moveTo>
                <a:lnTo>
                  <a:pt x="20147" y="0"/>
                </a:lnTo>
                <a:cubicBezTo>
                  <a:pt x="20950" y="0"/>
                  <a:pt x="21600" y="1302"/>
                  <a:pt x="21600" y="2907"/>
                </a:cubicBezTo>
                <a:lnTo>
                  <a:pt x="21600" y="17474"/>
                </a:lnTo>
                <a:cubicBezTo>
                  <a:pt x="21600" y="19615"/>
                  <a:pt x="20733" y="21350"/>
                  <a:pt x="19663" y="21350"/>
                </a:cubicBezTo>
                <a:lnTo>
                  <a:pt x="16569" y="21350"/>
                </a:lnTo>
                <a:cubicBezTo>
                  <a:pt x="15499" y="21350"/>
                  <a:pt x="14632" y="19615"/>
                  <a:pt x="14632" y="17474"/>
                </a:cubicBezTo>
                <a:lnTo>
                  <a:pt x="14632" y="17443"/>
                </a:lnTo>
                <a:lnTo>
                  <a:pt x="6968" y="17443"/>
                </a:lnTo>
                <a:lnTo>
                  <a:pt x="6968" y="17724"/>
                </a:lnTo>
                <a:cubicBezTo>
                  <a:pt x="6968" y="19865"/>
                  <a:pt x="6101" y="21600"/>
                  <a:pt x="5031" y="21600"/>
                </a:cubicBezTo>
                <a:lnTo>
                  <a:pt x="1937" y="21600"/>
                </a:lnTo>
                <a:cubicBezTo>
                  <a:pt x="867" y="21600"/>
                  <a:pt x="0" y="19865"/>
                  <a:pt x="0" y="17724"/>
                </a:cubicBezTo>
                <a:lnTo>
                  <a:pt x="0" y="13847"/>
                </a:lnTo>
                <a:lnTo>
                  <a:pt x="5" y="13847"/>
                </a:lnTo>
                <a:lnTo>
                  <a:pt x="5" y="2907"/>
                </a:lnTo>
                <a:cubicBezTo>
                  <a:pt x="5" y="1302"/>
                  <a:pt x="656" y="0"/>
                  <a:pt x="1458" y="0"/>
                </a:cubicBezTo>
                <a:close/>
              </a:path>
            </a:pathLst>
          </a:custGeom>
          <a:ln w="76200">
            <a:solidFill>
              <a:schemeClr val="accent5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2" name="矩形 96"/>
          <p:cNvSpPr/>
          <p:nvPr/>
        </p:nvSpPr>
        <p:spPr>
          <a:xfrm>
            <a:off x="121185" y="113091"/>
            <a:ext cx="11964320" cy="6631818"/>
          </a:xfrm>
          <a:prstGeom prst="rect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23" name="文本框 101"/>
          <p:cNvSpPr txBox="1"/>
          <p:nvPr/>
        </p:nvSpPr>
        <p:spPr>
          <a:xfrm>
            <a:off x="3480473" y="1114322"/>
            <a:ext cx="25661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/>
            <a:r>
              <a:t>X</a:t>
            </a:r>
          </a:p>
        </p:txBody>
      </p:sp>
      <p:sp>
        <p:nvSpPr>
          <p:cNvPr id="24" name="文本框 102"/>
          <p:cNvSpPr txBox="1"/>
          <p:nvPr/>
        </p:nvSpPr>
        <p:spPr>
          <a:xfrm>
            <a:off x="2125339" y="2395676"/>
            <a:ext cx="25661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pPr/>
            <a:r>
              <a:t>Y</a:t>
            </a:r>
          </a:p>
        </p:txBody>
      </p:sp>
      <p:grpSp>
        <p:nvGrpSpPr>
          <p:cNvPr id="29" name="星形: 四角 111"/>
          <p:cNvGrpSpPr/>
          <p:nvPr/>
        </p:nvGrpSpPr>
        <p:grpSpPr>
          <a:xfrm>
            <a:off x="307224" y="3130859"/>
            <a:ext cx="302529" cy="298192"/>
            <a:chOff x="0" y="0"/>
            <a:chExt cx="302527" cy="298191"/>
          </a:xfrm>
        </p:grpSpPr>
        <p:sp>
          <p:nvSpPr>
            <p:cNvPr id="25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26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27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28" name="Star"/>
            <p:cNvSpPr/>
            <p:nvPr/>
          </p:nvSpPr>
          <p:spPr>
            <a:xfrm>
              <a:off x="0" y="0"/>
              <a:ext cx="302528" cy="298192"/>
            </a:xfrm>
            <a:prstGeom prst="star4">
              <a:avLst>
                <a:gd name="adj" fmla="val 0"/>
              </a:avLst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30" name="弧形 130"/>
          <p:cNvSpPr/>
          <p:nvPr/>
        </p:nvSpPr>
        <p:spPr>
          <a:xfrm rot="3586586">
            <a:off x="7237439" y="1006535"/>
            <a:ext cx="1969809" cy="68841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120" h="18984" fill="norm" stroke="1" extrusionOk="0">
                <a:moveTo>
                  <a:pt x="3387" y="1620"/>
                </a:moveTo>
                <a:lnTo>
                  <a:pt x="3387" y="1620"/>
                </a:lnTo>
                <a:cubicBezTo>
                  <a:pt x="8305" y="-1308"/>
                  <a:pt x="14976" y="-157"/>
                  <a:pt x="18288" y="4191"/>
                </a:cubicBezTo>
                <a:cubicBezTo>
                  <a:pt x="21600" y="8538"/>
                  <a:pt x="20298" y="14436"/>
                  <a:pt x="15380" y="17364"/>
                </a:cubicBezTo>
                <a:cubicBezTo>
                  <a:pt x="10463" y="20292"/>
                  <a:pt x="3791" y="19141"/>
                  <a:pt x="480" y="14793"/>
                </a:cubicBezTo>
                <a:cubicBezTo>
                  <a:pt x="309" y="14569"/>
                  <a:pt x="149" y="14338"/>
                  <a:pt x="0" y="14102"/>
                </a:cubicBezTo>
              </a:path>
            </a:pathLst>
          </a:custGeom>
          <a:ln w="635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31" name="矩形 131"/>
          <p:cNvSpPr/>
          <p:nvPr/>
        </p:nvSpPr>
        <p:spPr>
          <a:xfrm flipH="1" rot="410327">
            <a:off x="-106636" y="5333226"/>
            <a:ext cx="12391542" cy="5206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</a:p>
        </p:txBody>
      </p:sp>
      <p:grpSp>
        <p:nvGrpSpPr>
          <p:cNvPr id="38" name="组合 132"/>
          <p:cNvGrpSpPr/>
          <p:nvPr/>
        </p:nvGrpSpPr>
        <p:grpSpPr>
          <a:xfrm>
            <a:off x="8521083" y="5694399"/>
            <a:ext cx="1350399" cy="566681"/>
            <a:chOff x="22121" y="1835"/>
            <a:chExt cx="1350397" cy="566679"/>
          </a:xfrm>
        </p:grpSpPr>
        <p:sp>
          <p:nvSpPr>
            <p:cNvPr id="32" name="等腰三角形 133"/>
            <p:cNvSpPr/>
            <p:nvPr/>
          </p:nvSpPr>
          <p:spPr>
            <a:xfrm rot="427244">
              <a:off x="1170650" y="307314"/>
              <a:ext cx="191470" cy="179705"/>
            </a:xfrm>
            <a:prstGeom prst="triangl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33" name="矩形 134"/>
            <p:cNvSpPr/>
            <p:nvPr/>
          </p:nvSpPr>
          <p:spPr>
            <a:xfrm rot="465959">
              <a:off x="987677" y="115639"/>
              <a:ext cx="180532" cy="181212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4" name="菱形 135"/>
            <p:cNvSpPr/>
            <p:nvPr/>
          </p:nvSpPr>
          <p:spPr>
            <a:xfrm rot="492371">
              <a:off x="459738" y="46880"/>
              <a:ext cx="226094" cy="225846"/>
            </a:xfrm>
            <a:prstGeom prst="diamond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5" name="文本框 136"/>
            <p:cNvSpPr txBox="1"/>
            <p:nvPr/>
          </p:nvSpPr>
          <p:spPr>
            <a:xfrm rot="465855">
              <a:off x="676398" y="182041"/>
              <a:ext cx="256616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>
                  <a:solidFill>
                    <a:srgbClr val="000000"/>
                  </a:solidFill>
                </a:defRPr>
              </a:lvl1pPr>
            </a:lstStyle>
            <a:p>
              <a:pPr/>
              <a:r>
                <a:t>X</a:t>
              </a:r>
            </a:p>
          </p:txBody>
        </p:sp>
        <p:sp>
          <p:nvSpPr>
            <p:cNvPr id="36" name="椭圆 137"/>
            <p:cNvSpPr/>
            <p:nvPr/>
          </p:nvSpPr>
          <p:spPr>
            <a:xfrm rot="722933">
              <a:off x="255388" y="240278"/>
              <a:ext cx="166297" cy="166115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37" name="等腰三角形 138"/>
            <p:cNvSpPr/>
            <p:nvPr/>
          </p:nvSpPr>
          <p:spPr>
            <a:xfrm rot="427244">
              <a:off x="32520" y="13010"/>
              <a:ext cx="191469" cy="179704"/>
            </a:xfrm>
            <a:prstGeom prst="triangl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39" name="副标题 2"/>
          <p:cNvSpPr txBox="1"/>
          <p:nvPr/>
        </p:nvSpPr>
        <p:spPr>
          <a:xfrm rot="427932">
            <a:off x="4035554" y="5560547"/>
            <a:ext cx="6507241" cy="789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>
              <a:lnSpc>
                <a:spcPct val="90000"/>
              </a:lnSpc>
              <a:spcBef>
                <a:spcPts val="1000"/>
              </a:spcBef>
              <a:defRPr spc="300" sz="2400">
                <a:solidFill>
                  <a:srgbClr val="000000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45" name="组合 140"/>
          <p:cNvGrpSpPr/>
          <p:nvPr/>
        </p:nvGrpSpPr>
        <p:grpSpPr>
          <a:xfrm>
            <a:off x="10235507" y="5911848"/>
            <a:ext cx="1404354" cy="508130"/>
            <a:chOff x="0" y="0"/>
            <a:chExt cx="1404352" cy="508129"/>
          </a:xfrm>
        </p:grpSpPr>
        <p:sp>
          <p:nvSpPr>
            <p:cNvPr id="40" name="箭头: V 形 141"/>
            <p:cNvSpPr/>
            <p:nvPr/>
          </p:nvSpPr>
          <p:spPr>
            <a:xfrm rot="11207026">
              <a:off x="845965" y="115411"/>
              <a:ext cx="271470" cy="346085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1" name="箭头: V 形 142"/>
            <p:cNvSpPr/>
            <p:nvPr/>
          </p:nvSpPr>
          <p:spPr>
            <a:xfrm rot="11207026">
              <a:off x="565475" y="80026"/>
              <a:ext cx="271470" cy="346084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2" name="箭头: V 形 143"/>
            <p:cNvSpPr/>
            <p:nvPr/>
          </p:nvSpPr>
          <p:spPr>
            <a:xfrm rot="11207026">
              <a:off x="292736" y="55068"/>
              <a:ext cx="271469" cy="346085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3" name="箭头: V 形 144"/>
            <p:cNvSpPr/>
            <p:nvPr/>
          </p:nvSpPr>
          <p:spPr>
            <a:xfrm rot="11207026">
              <a:off x="19489" y="14821"/>
              <a:ext cx="271470" cy="346085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4" name="箭头: V 形 145"/>
            <p:cNvSpPr/>
            <p:nvPr/>
          </p:nvSpPr>
          <p:spPr>
            <a:xfrm rot="11207026">
              <a:off x="1113394" y="147223"/>
              <a:ext cx="271469" cy="346085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52" name="组合 146"/>
          <p:cNvGrpSpPr/>
          <p:nvPr/>
        </p:nvGrpSpPr>
        <p:grpSpPr>
          <a:xfrm>
            <a:off x="2053947" y="4927123"/>
            <a:ext cx="1350398" cy="566681"/>
            <a:chOff x="22121" y="1835"/>
            <a:chExt cx="1350397" cy="566679"/>
          </a:xfrm>
        </p:grpSpPr>
        <p:sp>
          <p:nvSpPr>
            <p:cNvPr id="46" name="等腰三角形 147"/>
            <p:cNvSpPr/>
            <p:nvPr/>
          </p:nvSpPr>
          <p:spPr>
            <a:xfrm rot="427244">
              <a:off x="1170650" y="307314"/>
              <a:ext cx="191469" cy="179705"/>
            </a:xfrm>
            <a:prstGeom prst="triangl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47" name="矩形 148"/>
            <p:cNvSpPr/>
            <p:nvPr/>
          </p:nvSpPr>
          <p:spPr>
            <a:xfrm rot="465959">
              <a:off x="987677" y="115639"/>
              <a:ext cx="180532" cy="181212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8" name="菱形 149"/>
            <p:cNvSpPr/>
            <p:nvPr/>
          </p:nvSpPr>
          <p:spPr>
            <a:xfrm rot="492371">
              <a:off x="459738" y="46880"/>
              <a:ext cx="226094" cy="225846"/>
            </a:xfrm>
            <a:prstGeom prst="diamond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49" name="文本框 150"/>
            <p:cNvSpPr txBox="1"/>
            <p:nvPr/>
          </p:nvSpPr>
          <p:spPr>
            <a:xfrm rot="465855">
              <a:off x="676398" y="182041"/>
              <a:ext cx="256616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>
                  <a:solidFill>
                    <a:srgbClr val="000000"/>
                  </a:solidFill>
                </a:defRPr>
              </a:lvl1pPr>
            </a:lstStyle>
            <a:p>
              <a:pPr/>
              <a:r>
                <a:t>X</a:t>
              </a:r>
            </a:p>
          </p:txBody>
        </p:sp>
        <p:sp>
          <p:nvSpPr>
            <p:cNvPr id="50" name="椭圆 151"/>
            <p:cNvSpPr/>
            <p:nvPr/>
          </p:nvSpPr>
          <p:spPr>
            <a:xfrm rot="722933">
              <a:off x="255388" y="240278"/>
              <a:ext cx="166297" cy="166115"/>
            </a:xfrm>
            <a:prstGeom prst="ellips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51" name="等腰三角形 152"/>
            <p:cNvSpPr/>
            <p:nvPr/>
          </p:nvSpPr>
          <p:spPr>
            <a:xfrm rot="427244">
              <a:off x="32520" y="13010"/>
              <a:ext cx="191469" cy="179704"/>
            </a:xfrm>
            <a:prstGeom prst="triangle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53" name="弧形 154"/>
          <p:cNvSpPr/>
          <p:nvPr/>
        </p:nvSpPr>
        <p:spPr>
          <a:xfrm rot="19792315">
            <a:off x="6149508" y="3120652"/>
            <a:ext cx="4303866" cy="4549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987" fill="norm" stroke="1" extrusionOk="0">
                <a:moveTo>
                  <a:pt x="0" y="4236"/>
                </a:moveTo>
                <a:lnTo>
                  <a:pt x="0" y="4236"/>
                </a:lnTo>
                <a:cubicBezTo>
                  <a:pt x="7540" y="-4613"/>
                  <a:pt x="16649" y="764"/>
                  <a:pt x="21600" y="16987"/>
                </a:cubicBezTo>
              </a:path>
            </a:pathLst>
          </a:custGeom>
          <a:ln w="635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54" name="弧形 155"/>
          <p:cNvSpPr/>
          <p:nvPr/>
        </p:nvSpPr>
        <p:spPr>
          <a:xfrm rot="9183870">
            <a:off x="7245613" y="5810321"/>
            <a:ext cx="827231" cy="31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867" fill="norm" stroke="1" extrusionOk="0">
                <a:moveTo>
                  <a:pt x="0" y="6029"/>
                </a:moveTo>
                <a:lnTo>
                  <a:pt x="0" y="6029"/>
                </a:lnTo>
                <a:cubicBezTo>
                  <a:pt x="7200" y="-4733"/>
                  <a:pt x="14509" y="-1066"/>
                  <a:pt x="21600" y="16867"/>
                </a:cubicBezTo>
              </a:path>
            </a:pathLst>
          </a:custGeom>
          <a:ln w="635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/>
          </a:p>
        </p:txBody>
      </p:sp>
      <p:grpSp>
        <p:nvGrpSpPr>
          <p:cNvPr id="58" name="组合 3"/>
          <p:cNvGrpSpPr/>
          <p:nvPr/>
        </p:nvGrpSpPr>
        <p:grpSpPr>
          <a:xfrm>
            <a:off x="3999569" y="185328"/>
            <a:ext cx="1135588" cy="311933"/>
            <a:chOff x="0" y="0"/>
            <a:chExt cx="1135586" cy="311932"/>
          </a:xfrm>
        </p:grpSpPr>
        <p:sp>
          <p:nvSpPr>
            <p:cNvPr id="55" name="任意多边形: 形状 94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6" name="任意多边形: 形状 157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57" name="任意多边形: 形状 158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62" name="组合 159"/>
          <p:cNvGrpSpPr/>
          <p:nvPr/>
        </p:nvGrpSpPr>
        <p:grpSpPr>
          <a:xfrm>
            <a:off x="10761619" y="189817"/>
            <a:ext cx="1135588" cy="311933"/>
            <a:chOff x="0" y="0"/>
            <a:chExt cx="1135586" cy="311932"/>
          </a:xfrm>
        </p:grpSpPr>
        <p:sp>
          <p:nvSpPr>
            <p:cNvPr id="59" name="任意多边形: 形状 160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0" name="任意多边形: 形状 161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1" name="任意多边形: 形状 162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66" name="组合 163"/>
          <p:cNvGrpSpPr/>
          <p:nvPr/>
        </p:nvGrpSpPr>
        <p:grpSpPr>
          <a:xfrm>
            <a:off x="696394" y="206057"/>
            <a:ext cx="1135588" cy="311934"/>
            <a:chOff x="0" y="0"/>
            <a:chExt cx="1135586" cy="311932"/>
          </a:xfrm>
        </p:grpSpPr>
        <p:sp>
          <p:nvSpPr>
            <p:cNvPr id="63" name="任意多边形: 形状 164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4" name="任意多边形: 形状 165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5" name="任意多边形: 形状 166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70" name="组合 4"/>
          <p:cNvGrpSpPr/>
          <p:nvPr/>
        </p:nvGrpSpPr>
        <p:grpSpPr>
          <a:xfrm>
            <a:off x="224105" y="2231837"/>
            <a:ext cx="312436" cy="1078074"/>
            <a:chOff x="0" y="0"/>
            <a:chExt cx="312434" cy="1078072"/>
          </a:xfrm>
        </p:grpSpPr>
        <p:sp>
          <p:nvSpPr>
            <p:cNvPr id="67" name="任意多边形: 形状 168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8" name="任意多边形: 形状 169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9" name="任意多边形: 形状 170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74" name="组合 171"/>
          <p:cNvGrpSpPr/>
          <p:nvPr/>
        </p:nvGrpSpPr>
        <p:grpSpPr>
          <a:xfrm>
            <a:off x="11607361" y="2463611"/>
            <a:ext cx="312436" cy="1078074"/>
            <a:chOff x="0" y="0"/>
            <a:chExt cx="312434" cy="1078072"/>
          </a:xfrm>
        </p:grpSpPr>
        <p:sp>
          <p:nvSpPr>
            <p:cNvPr id="71" name="任意多边形: 形状 172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2" name="任意多边形: 形状 173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3" name="任意多边形: 形状 174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75" name="任意多边形: 形状 179"/>
          <p:cNvSpPr/>
          <p:nvPr/>
        </p:nvSpPr>
        <p:spPr>
          <a:xfrm>
            <a:off x="897015" y="2601285"/>
            <a:ext cx="801408" cy="8001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79" name="组合 175"/>
          <p:cNvGrpSpPr/>
          <p:nvPr/>
        </p:nvGrpSpPr>
        <p:grpSpPr>
          <a:xfrm>
            <a:off x="2728285" y="6322342"/>
            <a:ext cx="1135587" cy="311933"/>
            <a:chOff x="0" y="0"/>
            <a:chExt cx="1135586" cy="311932"/>
          </a:xfrm>
        </p:grpSpPr>
        <p:sp>
          <p:nvSpPr>
            <p:cNvPr id="76" name="任意多边形: 形状 176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7" name="任意多边形: 形状 177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8" name="任意多边形: 形状 178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83" name="组合 180"/>
          <p:cNvGrpSpPr/>
          <p:nvPr/>
        </p:nvGrpSpPr>
        <p:grpSpPr>
          <a:xfrm>
            <a:off x="6227576" y="6310898"/>
            <a:ext cx="1135588" cy="311933"/>
            <a:chOff x="0" y="0"/>
            <a:chExt cx="1135586" cy="311932"/>
          </a:xfrm>
        </p:grpSpPr>
        <p:sp>
          <p:nvSpPr>
            <p:cNvPr id="80" name="任意多边形: 形状 181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81" name="任意多边形: 形状 182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82" name="任意多边形: 形状 183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84" name="任意多边形: 形状 188"/>
          <p:cNvSpPr/>
          <p:nvPr/>
        </p:nvSpPr>
        <p:spPr>
          <a:xfrm>
            <a:off x="5962131" y="3841255"/>
            <a:ext cx="390276" cy="3896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5" name="任意多边形: 形状 189"/>
          <p:cNvSpPr/>
          <p:nvPr/>
        </p:nvSpPr>
        <p:spPr>
          <a:xfrm>
            <a:off x="7630413" y="5247911"/>
            <a:ext cx="805991" cy="8046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6" name="任意多边形: 形状 190"/>
          <p:cNvSpPr/>
          <p:nvPr/>
        </p:nvSpPr>
        <p:spPr>
          <a:xfrm>
            <a:off x="10439048" y="2230495"/>
            <a:ext cx="384680" cy="3840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grpSp>
        <p:nvGrpSpPr>
          <p:cNvPr id="92" name="组合 100"/>
          <p:cNvGrpSpPr/>
          <p:nvPr/>
        </p:nvGrpSpPr>
        <p:grpSpPr>
          <a:xfrm>
            <a:off x="212990" y="4709350"/>
            <a:ext cx="1404353" cy="508130"/>
            <a:chOff x="0" y="0"/>
            <a:chExt cx="1404352" cy="508129"/>
          </a:xfrm>
        </p:grpSpPr>
        <p:sp>
          <p:nvSpPr>
            <p:cNvPr id="87" name="箭头: V 形 103"/>
            <p:cNvSpPr/>
            <p:nvPr/>
          </p:nvSpPr>
          <p:spPr>
            <a:xfrm rot="11207026">
              <a:off x="845965" y="115411"/>
              <a:ext cx="271470" cy="346085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88" name="箭头: V 形 104"/>
            <p:cNvSpPr/>
            <p:nvPr/>
          </p:nvSpPr>
          <p:spPr>
            <a:xfrm rot="11207026">
              <a:off x="565475" y="80026"/>
              <a:ext cx="271470" cy="346084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89" name="箭头: V 形 105"/>
            <p:cNvSpPr/>
            <p:nvPr/>
          </p:nvSpPr>
          <p:spPr>
            <a:xfrm rot="11207026">
              <a:off x="292736" y="55068"/>
              <a:ext cx="271469" cy="346085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90" name="箭头: V 形 106"/>
            <p:cNvSpPr/>
            <p:nvPr/>
          </p:nvSpPr>
          <p:spPr>
            <a:xfrm rot="11207026">
              <a:off x="19489" y="14821"/>
              <a:ext cx="271470" cy="346085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91" name="箭头: V 形 107"/>
            <p:cNvSpPr/>
            <p:nvPr/>
          </p:nvSpPr>
          <p:spPr>
            <a:xfrm rot="11207026">
              <a:off x="1113394" y="147223"/>
              <a:ext cx="271469" cy="346085"/>
            </a:xfrm>
            <a:prstGeom prst="chevron">
              <a:avLst>
                <a:gd name="adj" fmla="val 44034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93" name="文本框 108"/>
          <p:cNvSpPr txBox="1"/>
          <p:nvPr/>
        </p:nvSpPr>
        <p:spPr>
          <a:xfrm>
            <a:off x="5490560" y="195625"/>
            <a:ext cx="1767717" cy="307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97" name="组合 109"/>
          <p:cNvGrpSpPr/>
          <p:nvPr/>
        </p:nvGrpSpPr>
        <p:grpSpPr>
          <a:xfrm>
            <a:off x="7469382" y="179267"/>
            <a:ext cx="1135588" cy="311934"/>
            <a:chOff x="0" y="0"/>
            <a:chExt cx="1135586" cy="311932"/>
          </a:xfrm>
        </p:grpSpPr>
        <p:sp>
          <p:nvSpPr>
            <p:cNvPr id="94" name="任意多边形: 形状 110"/>
            <p:cNvSpPr/>
            <p:nvPr/>
          </p:nvSpPr>
          <p:spPr>
            <a:xfrm>
              <a:off x="82315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95" name="任意多边形: 形状 112"/>
            <p:cNvSpPr/>
            <p:nvPr/>
          </p:nvSpPr>
          <p:spPr>
            <a:xfrm>
              <a:off x="417018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96" name="任意多边形: 形状 114"/>
            <p:cNvSpPr/>
            <p:nvPr/>
          </p:nvSpPr>
          <p:spPr>
            <a:xfrm>
              <a:off x="-1" y="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98" name="文本框 115"/>
          <p:cNvSpPr txBox="1"/>
          <p:nvPr/>
        </p:nvSpPr>
        <p:spPr>
          <a:xfrm>
            <a:off x="8890086" y="195625"/>
            <a:ext cx="1767717" cy="307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99" name="文本框 116"/>
          <p:cNvSpPr txBox="1"/>
          <p:nvPr/>
        </p:nvSpPr>
        <p:spPr>
          <a:xfrm rot="5400000">
            <a:off x="-498820" y="975179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grpSp>
        <p:nvGrpSpPr>
          <p:cNvPr id="103" name="组合 118"/>
          <p:cNvGrpSpPr/>
          <p:nvPr/>
        </p:nvGrpSpPr>
        <p:grpSpPr>
          <a:xfrm>
            <a:off x="230932" y="5520995"/>
            <a:ext cx="312436" cy="1078073"/>
            <a:chOff x="0" y="0"/>
            <a:chExt cx="312434" cy="1078072"/>
          </a:xfrm>
        </p:grpSpPr>
        <p:sp>
          <p:nvSpPr>
            <p:cNvPr id="100" name="任意多边形: 形状 119"/>
            <p:cNvSpPr/>
            <p:nvPr/>
          </p:nvSpPr>
          <p:spPr>
            <a:xfrm>
              <a:off x="-1" y="76614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1" name="任意多边形: 形状 123"/>
            <p:cNvSpPr/>
            <p:nvPr/>
          </p:nvSpPr>
          <p:spPr>
            <a:xfrm>
              <a:off x="-1" y="383070"/>
              <a:ext cx="312436" cy="311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2" name="任意多边形: 形状 124"/>
            <p:cNvSpPr/>
            <p:nvPr/>
          </p:nvSpPr>
          <p:spPr>
            <a:xfrm>
              <a:off x="-1" y="-1"/>
              <a:ext cx="312436" cy="311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9" y="0"/>
                  </a:moveTo>
                  <a:lnTo>
                    <a:pt x="10825" y="107"/>
                  </a:lnTo>
                  <a:cubicBezTo>
                    <a:pt x="11396" y="5741"/>
                    <a:pt x="15868" y="10221"/>
                    <a:pt x="21494" y="10793"/>
                  </a:cubicBezTo>
                  <a:lnTo>
                    <a:pt x="21600" y="10798"/>
                  </a:lnTo>
                  <a:lnTo>
                    <a:pt x="21569" y="10800"/>
                  </a:lnTo>
                  <a:cubicBezTo>
                    <a:pt x="15908" y="11339"/>
                    <a:pt x="11398" y="15834"/>
                    <a:pt x="10825" y="21493"/>
                  </a:cubicBezTo>
                  <a:lnTo>
                    <a:pt x="10819" y="21600"/>
                  </a:lnTo>
                  <a:lnTo>
                    <a:pt x="10818" y="21569"/>
                  </a:lnTo>
                  <a:cubicBezTo>
                    <a:pt x="10279" y="15899"/>
                    <a:pt x="5792" y="11382"/>
                    <a:pt x="141" y="10807"/>
                  </a:cubicBezTo>
                  <a:lnTo>
                    <a:pt x="0" y="10800"/>
                  </a:lnTo>
                  <a:lnTo>
                    <a:pt x="141" y="10793"/>
                  </a:lnTo>
                  <a:cubicBezTo>
                    <a:pt x="5792" y="10218"/>
                    <a:pt x="10279" y="5701"/>
                    <a:pt x="10818" y="31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sp>
        <p:nvSpPr>
          <p:cNvPr id="104" name="文本框 125"/>
          <p:cNvSpPr txBox="1"/>
          <p:nvPr/>
        </p:nvSpPr>
        <p:spPr>
          <a:xfrm rot="5400000">
            <a:off x="10879932" y="137549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105" name="文本框 126"/>
          <p:cNvSpPr txBox="1"/>
          <p:nvPr/>
        </p:nvSpPr>
        <p:spPr>
          <a:xfrm rot="5400000">
            <a:off x="10897482" y="443117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106" name="文本框 184"/>
          <p:cNvSpPr txBox="1"/>
          <p:nvPr/>
        </p:nvSpPr>
        <p:spPr>
          <a:xfrm>
            <a:off x="688969" y="6341645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107" name="文本框 192"/>
          <p:cNvSpPr txBox="1"/>
          <p:nvPr/>
        </p:nvSpPr>
        <p:spPr>
          <a:xfrm>
            <a:off x="4214965" y="6334607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108" name="文本框 194"/>
          <p:cNvSpPr txBox="1"/>
          <p:nvPr/>
        </p:nvSpPr>
        <p:spPr>
          <a:xfrm>
            <a:off x="7746824" y="6322341"/>
            <a:ext cx="1767717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gradFill flip="none" rotWithShape="1">
                  <a:gsLst>
                    <a:gs pos="0">
                      <a:srgbClr val="ED7D36"/>
                    </a:gs>
                    <a:gs pos="100000">
                      <a:schemeClr val="accent2"/>
                    </a:gs>
                  </a:gsLst>
                  <a:lin ang="0" scaled="0"/>
                </a:gradFill>
              </a:defRPr>
            </a:lvl1pPr>
          </a:lstStyle>
          <a:p>
            <a:pPr/>
            <a:r>
              <a:t>LET’S PLAY GAMES</a:t>
            </a:r>
          </a:p>
        </p:txBody>
      </p:sp>
      <p:sp>
        <p:nvSpPr>
          <p:cNvPr id="109" name="Title Text"/>
          <p:cNvSpPr txBox="1"/>
          <p:nvPr>
            <p:ph type="title"/>
          </p:nvPr>
        </p:nvSpPr>
        <p:spPr>
          <a:xfrm>
            <a:off x="609600" y="92074"/>
            <a:ext cx="10972800" cy="1508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10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FFFFFF"/>
          </a:solidFill>
          <a:uFillTx/>
          <a:latin typeface="QuanPixel 8px"/>
          <a:ea typeface="QuanPixel 8px"/>
          <a:cs typeface="QuanPixel 8px"/>
          <a:sym typeface="QuanPixel 8px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QuanPixel 8px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QuanPixel 8px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QuanPixel 8px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QuanPixel 8px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QuanPixel 8px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QuanPixel 8px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QuanPixel 8px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QuanPixel 8px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QuanPixel 8px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3" Type="http://schemas.openxmlformats.org/officeDocument/2006/relationships/image" Target="../media/image1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3" Type="http://schemas.openxmlformats.org/officeDocument/2006/relationships/image" Target="../media/image1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3" Type="http://schemas.openxmlformats.org/officeDocument/2006/relationships/image" Target="../media/image13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标题 1"/>
          <p:cNvSpPr txBox="1"/>
          <p:nvPr/>
        </p:nvSpPr>
        <p:spPr>
          <a:xfrm>
            <a:off x="3379541" y="1228725"/>
            <a:ext cx="9052560" cy="2387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>
              <a:lnSpc>
                <a:spcPct val="90000"/>
              </a:lnSpc>
              <a:defRPr b="1" sz="11500">
                <a:solidFill>
                  <a:schemeClr val="accent1"/>
                </a:solidFill>
              </a:defRPr>
            </a:lvl1pPr>
          </a:lstStyle>
          <a:p>
            <a:pPr/>
            <a:r>
              <a:t>GUESS </a:t>
            </a:r>
          </a:p>
        </p:txBody>
      </p:sp>
      <p:grpSp>
        <p:nvGrpSpPr>
          <p:cNvPr id="610" name="组合 4"/>
          <p:cNvGrpSpPr/>
          <p:nvPr/>
        </p:nvGrpSpPr>
        <p:grpSpPr>
          <a:xfrm>
            <a:off x="5001771" y="3210898"/>
            <a:ext cx="8803242" cy="85274"/>
            <a:chOff x="0" y="0"/>
            <a:chExt cx="8803240" cy="85273"/>
          </a:xfrm>
        </p:grpSpPr>
        <p:sp>
          <p:nvSpPr>
            <p:cNvPr id="608" name="内容占位符 9"/>
            <p:cNvSpPr/>
            <p:nvPr/>
          </p:nvSpPr>
          <p:spPr>
            <a:xfrm>
              <a:off x="0" y="85273"/>
              <a:ext cx="8803241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defRPr sz="5000">
                  <a:solidFill>
                    <a:schemeClr val="accent2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HIDDEN TALENT</a:t>
              </a:r>
            </a:p>
          </p:txBody>
        </p:sp>
        <p:sp>
          <p:nvSpPr>
            <p:cNvPr id="609" name="内容占位符 9"/>
            <p:cNvSpPr/>
            <p:nvPr/>
          </p:nvSpPr>
          <p:spPr>
            <a:xfrm>
              <a:off x="0" y="0"/>
              <a:ext cx="6636530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defRPr sz="5000"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HIDDEN TALENT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9" name="组合 112"/>
          <p:cNvGrpSpPr/>
          <p:nvPr/>
        </p:nvGrpSpPr>
        <p:grpSpPr>
          <a:xfrm>
            <a:off x="2831688" y="2079091"/>
            <a:ext cx="6319955" cy="2654910"/>
            <a:chOff x="0" y="0"/>
            <a:chExt cx="6319954" cy="2654909"/>
          </a:xfrm>
        </p:grpSpPr>
        <p:sp>
          <p:nvSpPr>
            <p:cNvPr id="734" name="梯形 113"/>
            <p:cNvSpPr/>
            <p:nvPr/>
          </p:nvSpPr>
          <p:spPr>
            <a:xfrm rot="5400000">
              <a:off x="2012204" y="87436"/>
              <a:ext cx="1629855" cy="1454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973" y="0"/>
                  </a:lnTo>
                  <a:lnTo>
                    <a:pt x="2062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E74ED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35" name="梯形 114"/>
            <p:cNvSpPr/>
            <p:nvPr/>
          </p:nvSpPr>
          <p:spPr>
            <a:xfrm>
              <a:off x="656151" y="1528150"/>
              <a:ext cx="5008087" cy="92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835" y="0"/>
                  </a:lnTo>
                  <a:lnTo>
                    <a:pt x="16765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36" name="梯形 115"/>
            <p:cNvSpPr/>
            <p:nvPr/>
          </p:nvSpPr>
          <p:spPr>
            <a:xfrm>
              <a:off x="1015234" y="1540728"/>
              <a:ext cx="4290353" cy="7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474" y="0"/>
                  </a:lnTo>
                  <a:lnTo>
                    <a:pt x="17126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37" name="梯形 116"/>
            <p:cNvSpPr/>
            <p:nvPr/>
          </p:nvSpPr>
          <p:spPr>
            <a:xfrm>
              <a:off x="0" y="1249280"/>
              <a:ext cx="6319955" cy="1405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194" y="0"/>
                  </a:lnTo>
                  <a:lnTo>
                    <a:pt x="15406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38" name="梯形 118"/>
            <p:cNvSpPr/>
            <p:nvPr/>
          </p:nvSpPr>
          <p:spPr>
            <a:xfrm>
              <a:off x="1303195" y="1581929"/>
              <a:ext cx="3713998" cy="623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893" y="0"/>
                  </a:lnTo>
                  <a:lnTo>
                    <a:pt x="17707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740" name="星形: 四角 319"/>
          <p:cNvSpPr/>
          <p:nvPr/>
        </p:nvSpPr>
        <p:spPr>
          <a:xfrm>
            <a:off x="10137278" y="5186143"/>
            <a:ext cx="302529" cy="298192"/>
          </a:xfrm>
          <a:prstGeom prst="star4">
            <a:avLst>
              <a:gd name="adj" fmla="val 24408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sp>
        <p:nvSpPr>
          <p:cNvPr id="741" name="标题 1"/>
          <p:cNvSpPr txBox="1"/>
          <p:nvPr/>
        </p:nvSpPr>
        <p:spPr>
          <a:xfrm>
            <a:off x="4465775" y="2628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49223">
              <a:lnSpc>
                <a:spcPct val="90000"/>
              </a:lnSpc>
              <a:spcBef>
                <a:spcPts val="700"/>
              </a:spcBef>
              <a:defRPr sz="284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17220" dist="2705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FIND THE OWNER</a:t>
            </a:r>
          </a:p>
        </p:txBody>
      </p:sp>
      <p:sp>
        <p:nvSpPr>
          <p:cNvPr id="742" name="直接连接符 82"/>
          <p:cNvSpPr/>
          <p:nvPr/>
        </p:nvSpPr>
        <p:spPr>
          <a:xfrm flipV="1">
            <a:off x="1787255" y="3668760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43" name="直接连接符 83"/>
          <p:cNvSpPr/>
          <p:nvPr/>
        </p:nvSpPr>
        <p:spPr>
          <a:xfrm flipV="1">
            <a:off x="7938527" y="2152321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44" name="直接连接符 84"/>
          <p:cNvSpPr/>
          <p:nvPr/>
        </p:nvSpPr>
        <p:spPr>
          <a:xfrm flipV="1">
            <a:off x="4358756" y="4308568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45" name="直接连接符 86"/>
          <p:cNvSpPr/>
          <p:nvPr/>
        </p:nvSpPr>
        <p:spPr>
          <a:xfrm flipV="1">
            <a:off x="9673703" y="3448511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46" name="直接连接符 87"/>
          <p:cNvSpPr/>
          <p:nvPr/>
        </p:nvSpPr>
        <p:spPr>
          <a:xfrm flipV="1">
            <a:off x="3595094" y="2332364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47" name="任意多边形: 形状 88"/>
          <p:cNvSpPr/>
          <p:nvPr/>
        </p:nvSpPr>
        <p:spPr>
          <a:xfrm>
            <a:off x="3311149" y="1821036"/>
            <a:ext cx="567890" cy="54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748" name="任意多边形: 形状 89"/>
          <p:cNvSpPr/>
          <p:nvPr/>
        </p:nvSpPr>
        <p:spPr>
          <a:xfrm>
            <a:off x="7811345" y="1914129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749" name="任意多边形: 形状 90"/>
          <p:cNvSpPr/>
          <p:nvPr/>
        </p:nvSpPr>
        <p:spPr>
          <a:xfrm>
            <a:off x="4231533" y="4211494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标题 1"/>
          <p:cNvSpPr txBox="1"/>
          <p:nvPr/>
        </p:nvSpPr>
        <p:spPr>
          <a:xfrm>
            <a:off x="4462296" y="301571"/>
            <a:ext cx="3267408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3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ANSWER</a:t>
            </a:r>
          </a:p>
        </p:txBody>
      </p:sp>
      <p:grpSp>
        <p:nvGrpSpPr>
          <p:cNvPr id="754" name="组合 6"/>
          <p:cNvGrpSpPr/>
          <p:nvPr/>
        </p:nvGrpSpPr>
        <p:grpSpPr>
          <a:xfrm>
            <a:off x="-287505" y="-1993504"/>
            <a:ext cx="12767009" cy="11376080"/>
            <a:chOff x="0" y="0"/>
            <a:chExt cx="12767008" cy="11376078"/>
          </a:xfrm>
        </p:grpSpPr>
        <p:sp>
          <p:nvSpPr>
            <p:cNvPr id="752" name="任意多边形: 形状 112"/>
            <p:cNvSpPr/>
            <p:nvPr/>
          </p:nvSpPr>
          <p:spPr>
            <a:xfrm rot="12194384">
              <a:off x="1124862" y="1755904"/>
              <a:ext cx="10517284" cy="7864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6" h="21461" fill="norm" stroke="1" extrusionOk="0">
                  <a:moveTo>
                    <a:pt x="19356" y="4242"/>
                  </a:moveTo>
                  <a:lnTo>
                    <a:pt x="19135" y="3553"/>
                  </a:lnTo>
                  <a:lnTo>
                    <a:pt x="19139" y="3552"/>
                  </a:lnTo>
                  <a:lnTo>
                    <a:pt x="19357" y="4240"/>
                  </a:lnTo>
                  <a:close/>
                  <a:moveTo>
                    <a:pt x="1307" y="14630"/>
                  </a:moveTo>
                  <a:lnTo>
                    <a:pt x="1302" y="14631"/>
                  </a:lnTo>
                  <a:lnTo>
                    <a:pt x="1082" y="13943"/>
                  </a:lnTo>
                  <a:lnTo>
                    <a:pt x="1085" y="13940"/>
                  </a:lnTo>
                  <a:close/>
                  <a:moveTo>
                    <a:pt x="21265" y="11467"/>
                  </a:moveTo>
                  <a:lnTo>
                    <a:pt x="3905" y="21420"/>
                  </a:lnTo>
                  <a:cubicBezTo>
                    <a:pt x="3712" y="21531"/>
                    <a:pt x="3488" y="21412"/>
                    <a:pt x="3405" y="21153"/>
                  </a:cubicBezTo>
                  <a:lnTo>
                    <a:pt x="1307" y="14630"/>
                  </a:lnTo>
                  <a:lnTo>
                    <a:pt x="1400" y="14607"/>
                  </a:lnTo>
                  <a:cubicBezTo>
                    <a:pt x="1492" y="14562"/>
                    <a:pt x="1564" y="14459"/>
                    <a:pt x="1589" y="14327"/>
                  </a:cubicBezTo>
                  <a:cubicBezTo>
                    <a:pt x="1622" y="14150"/>
                    <a:pt x="1563" y="13966"/>
                    <a:pt x="1445" y="13877"/>
                  </a:cubicBezTo>
                  <a:cubicBezTo>
                    <a:pt x="1356" y="13810"/>
                    <a:pt x="1250" y="13808"/>
                    <a:pt x="1162" y="13866"/>
                  </a:cubicBezTo>
                  <a:lnTo>
                    <a:pt x="1085" y="13940"/>
                  </a:lnTo>
                  <a:lnTo>
                    <a:pt x="31" y="10664"/>
                  </a:lnTo>
                  <a:cubicBezTo>
                    <a:pt x="-52" y="10405"/>
                    <a:pt x="37" y="10106"/>
                    <a:pt x="231" y="9995"/>
                  </a:cubicBezTo>
                  <a:lnTo>
                    <a:pt x="17591" y="42"/>
                  </a:lnTo>
                  <a:cubicBezTo>
                    <a:pt x="17784" y="-69"/>
                    <a:pt x="18008" y="50"/>
                    <a:pt x="18091" y="309"/>
                  </a:cubicBezTo>
                  <a:lnTo>
                    <a:pt x="19135" y="3553"/>
                  </a:lnTo>
                  <a:lnTo>
                    <a:pt x="19042" y="3576"/>
                  </a:lnTo>
                  <a:cubicBezTo>
                    <a:pt x="18949" y="3620"/>
                    <a:pt x="18877" y="3723"/>
                    <a:pt x="18851" y="3855"/>
                  </a:cubicBezTo>
                  <a:cubicBezTo>
                    <a:pt x="18817" y="4031"/>
                    <a:pt x="18876" y="4215"/>
                    <a:pt x="18994" y="4305"/>
                  </a:cubicBezTo>
                  <a:cubicBezTo>
                    <a:pt x="19083" y="4373"/>
                    <a:pt x="19189" y="4375"/>
                    <a:pt x="19277" y="4317"/>
                  </a:cubicBezTo>
                  <a:lnTo>
                    <a:pt x="19356" y="4242"/>
                  </a:lnTo>
                  <a:lnTo>
                    <a:pt x="21465" y="10798"/>
                  </a:lnTo>
                  <a:cubicBezTo>
                    <a:pt x="21548" y="11057"/>
                    <a:pt x="21459" y="11356"/>
                    <a:pt x="21265" y="11467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53" name="直接连接符 83"/>
            <p:cNvSpPr/>
            <p:nvPr/>
          </p:nvSpPr>
          <p:spPr>
            <a:xfrm>
              <a:off x="1802057" y="6336798"/>
              <a:ext cx="9162895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dashDot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755" name="任意多边形: 形状 133"/>
          <p:cNvSpPr/>
          <p:nvPr/>
        </p:nvSpPr>
        <p:spPr>
          <a:xfrm rot="12194384">
            <a:off x="837358" y="-249745"/>
            <a:ext cx="10517284" cy="7864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6" h="21461" fill="norm" stroke="1" extrusionOk="0">
                <a:moveTo>
                  <a:pt x="19356" y="4242"/>
                </a:moveTo>
                <a:lnTo>
                  <a:pt x="19135" y="3553"/>
                </a:lnTo>
                <a:lnTo>
                  <a:pt x="19139" y="3552"/>
                </a:lnTo>
                <a:lnTo>
                  <a:pt x="19357" y="4240"/>
                </a:lnTo>
                <a:close/>
                <a:moveTo>
                  <a:pt x="1307" y="14630"/>
                </a:moveTo>
                <a:lnTo>
                  <a:pt x="1302" y="14631"/>
                </a:lnTo>
                <a:lnTo>
                  <a:pt x="1082" y="13943"/>
                </a:lnTo>
                <a:lnTo>
                  <a:pt x="1085" y="13940"/>
                </a:lnTo>
                <a:close/>
                <a:moveTo>
                  <a:pt x="21265" y="11467"/>
                </a:moveTo>
                <a:lnTo>
                  <a:pt x="3905" y="21420"/>
                </a:lnTo>
                <a:cubicBezTo>
                  <a:pt x="3712" y="21531"/>
                  <a:pt x="3488" y="21412"/>
                  <a:pt x="3405" y="21153"/>
                </a:cubicBezTo>
                <a:lnTo>
                  <a:pt x="1307" y="14630"/>
                </a:lnTo>
                <a:lnTo>
                  <a:pt x="1400" y="14607"/>
                </a:lnTo>
                <a:cubicBezTo>
                  <a:pt x="1492" y="14562"/>
                  <a:pt x="1564" y="14459"/>
                  <a:pt x="1589" y="14327"/>
                </a:cubicBezTo>
                <a:cubicBezTo>
                  <a:pt x="1622" y="14150"/>
                  <a:pt x="1563" y="13966"/>
                  <a:pt x="1445" y="13877"/>
                </a:cubicBezTo>
                <a:cubicBezTo>
                  <a:pt x="1356" y="13810"/>
                  <a:pt x="1250" y="13808"/>
                  <a:pt x="1162" y="13866"/>
                </a:cubicBezTo>
                <a:lnTo>
                  <a:pt x="1085" y="13940"/>
                </a:lnTo>
                <a:lnTo>
                  <a:pt x="31" y="10664"/>
                </a:lnTo>
                <a:cubicBezTo>
                  <a:pt x="-52" y="10405"/>
                  <a:pt x="37" y="10106"/>
                  <a:pt x="231" y="9995"/>
                </a:cubicBezTo>
                <a:lnTo>
                  <a:pt x="17591" y="42"/>
                </a:lnTo>
                <a:cubicBezTo>
                  <a:pt x="17784" y="-69"/>
                  <a:pt x="18008" y="50"/>
                  <a:pt x="18091" y="309"/>
                </a:cubicBezTo>
                <a:lnTo>
                  <a:pt x="19135" y="3553"/>
                </a:lnTo>
                <a:lnTo>
                  <a:pt x="19042" y="3576"/>
                </a:lnTo>
                <a:cubicBezTo>
                  <a:pt x="18949" y="3620"/>
                  <a:pt x="18877" y="3723"/>
                  <a:pt x="18851" y="3855"/>
                </a:cubicBezTo>
                <a:cubicBezTo>
                  <a:pt x="18817" y="4031"/>
                  <a:pt x="18876" y="4215"/>
                  <a:pt x="18994" y="4305"/>
                </a:cubicBezTo>
                <a:cubicBezTo>
                  <a:pt x="19083" y="4373"/>
                  <a:pt x="19189" y="4375"/>
                  <a:pt x="19277" y="4317"/>
                </a:cubicBezTo>
                <a:lnTo>
                  <a:pt x="19356" y="4242"/>
                </a:lnTo>
                <a:lnTo>
                  <a:pt x="21465" y="10798"/>
                </a:lnTo>
                <a:cubicBezTo>
                  <a:pt x="21548" y="11057"/>
                  <a:pt x="21459" y="11356"/>
                  <a:pt x="21265" y="11467"/>
                </a:cubicBezTo>
                <a:close/>
              </a:path>
            </a:pathLst>
          </a:custGeom>
          <a:solidFill>
            <a:srgbClr val="FFFFFF">
              <a:alpha val="7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756" name="图片 9" descr="图片 9"/>
          <p:cNvPicPr>
            <a:picLocks noChangeAspect="1"/>
          </p:cNvPicPr>
          <p:nvPr/>
        </p:nvPicPr>
        <p:blipFill>
          <a:blip r:embed="rId3">
            <a:extLst/>
          </a:blip>
          <a:srcRect l="0" t="64226" r="0" b="0"/>
          <a:stretch>
            <a:fillRect/>
          </a:stretch>
        </p:blipFill>
        <p:spPr>
          <a:xfrm>
            <a:off x="1279739" y="4343294"/>
            <a:ext cx="9632516" cy="1631344"/>
          </a:xfrm>
          <a:prstGeom prst="rect">
            <a:avLst/>
          </a:prstGeom>
          <a:ln w="12700">
            <a:miter lim="400000"/>
          </a:ln>
        </p:spPr>
      </p:pic>
      <p:sp>
        <p:nvSpPr>
          <p:cNvPr id="757" name="直接连接符 11"/>
          <p:cNvSpPr/>
          <p:nvPr/>
        </p:nvSpPr>
        <p:spPr>
          <a:xfrm flipV="1">
            <a:off x="1459061" y="4329264"/>
            <a:ext cx="9273870" cy="14031"/>
          </a:xfrm>
          <a:prstGeom prst="line">
            <a:avLst/>
          </a:prstGeom>
          <a:ln w="635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58" name="任意多边形: 形状 135"/>
          <p:cNvSpPr/>
          <p:nvPr/>
        </p:nvSpPr>
        <p:spPr>
          <a:xfrm>
            <a:off x="1018358" y="2913961"/>
            <a:ext cx="544796" cy="608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759" name="任意多边形: 形状 136"/>
          <p:cNvSpPr/>
          <p:nvPr/>
        </p:nvSpPr>
        <p:spPr>
          <a:xfrm>
            <a:off x="1723364" y="2237661"/>
            <a:ext cx="325707" cy="381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760" name="图片 137" descr="图片 137"/>
          <p:cNvPicPr>
            <a:picLocks noChangeAspect="1"/>
          </p:cNvPicPr>
          <p:nvPr/>
        </p:nvPicPr>
        <p:blipFill>
          <a:blip r:embed="rId4">
            <a:extLst/>
          </a:blip>
          <a:srcRect l="0" t="29755" r="0" b="47372"/>
          <a:stretch>
            <a:fillRect/>
          </a:stretch>
        </p:blipFill>
        <p:spPr>
          <a:xfrm>
            <a:off x="8085315" y="4414523"/>
            <a:ext cx="2592133" cy="950249"/>
          </a:xfrm>
          <a:prstGeom prst="rect">
            <a:avLst/>
          </a:prstGeom>
          <a:ln w="12700">
            <a:miter lim="400000"/>
          </a:ln>
        </p:spPr>
      </p:pic>
      <p:sp>
        <p:nvSpPr>
          <p:cNvPr id="761" name="标题 1"/>
          <p:cNvSpPr txBox="1"/>
          <p:nvPr/>
        </p:nvSpPr>
        <p:spPr>
          <a:xfrm>
            <a:off x="8131034" y="5463252"/>
            <a:ext cx="854261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GAME A</a:t>
            </a:r>
          </a:p>
        </p:txBody>
      </p:sp>
      <p:sp>
        <p:nvSpPr>
          <p:cNvPr id="762" name="标题 1"/>
          <p:cNvSpPr txBox="1"/>
          <p:nvPr/>
        </p:nvSpPr>
        <p:spPr>
          <a:xfrm>
            <a:off x="9450808" y="5467718"/>
            <a:ext cx="1180919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8888888</a:t>
            </a:r>
          </a:p>
        </p:txBody>
      </p:sp>
      <p:grpSp>
        <p:nvGrpSpPr>
          <p:cNvPr id="765" name="组合 144"/>
          <p:cNvGrpSpPr/>
          <p:nvPr/>
        </p:nvGrpSpPr>
        <p:grpSpPr>
          <a:xfrm>
            <a:off x="2126673" y="1670116"/>
            <a:ext cx="1270002" cy="1303318"/>
            <a:chOff x="0" y="0"/>
            <a:chExt cx="1270001" cy="1303317"/>
          </a:xfrm>
        </p:grpSpPr>
        <p:sp>
          <p:nvSpPr>
            <p:cNvPr id="763" name="文本框 145"/>
            <p:cNvSpPr/>
            <p:nvPr/>
          </p:nvSpPr>
          <p:spPr>
            <a:xfrm>
              <a:off x="0" y="3331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1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CARINA</a:t>
              </a:r>
            </a:p>
          </p:txBody>
        </p:sp>
        <p:sp>
          <p:nvSpPr>
            <p:cNvPr id="764" name="文本框 146"/>
            <p:cNvSpPr/>
            <p:nvPr/>
          </p:nvSpPr>
          <p:spPr>
            <a:xfrm>
              <a:off x="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2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CARINA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标题 1"/>
          <p:cNvSpPr txBox="1"/>
          <p:nvPr/>
        </p:nvSpPr>
        <p:spPr>
          <a:xfrm>
            <a:off x="7748923" y="2791475"/>
            <a:ext cx="2219829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r">
              <a:lnSpc>
                <a:spcPct val="90000"/>
              </a:lnSpc>
              <a:defRPr b="1" sz="6000">
                <a:solidFill>
                  <a:schemeClr val="accent1"/>
                </a:solidFill>
              </a:defRPr>
            </a:pPr>
            <a:r>
              <a:t>PART </a:t>
            </a:r>
            <a:endParaRPr sz="4400"/>
          </a:p>
          <a:p>
            <a:pPr algn="r">
              <a:lnSpc>
                <a:spcPct val="90000"/>
              </a:lnSpc>
              <a:defRPr b="1" sz="6000">
                <a:solidFill>
                  <a:schemeClr val="accent1"/>
                </a:solidFill>
              </a:defRPr>
            </a:pPr>
            <a:r>
              <a:rPr sz="4400"/>
              <a:t>TWO</a:t>
            </a:r>
          </a:p>
        </p:txBody>
      </p:sp>
      <p:pic>
        <p:nvPicPr>
          <p:cNvPr id="768" name="图片 6" descr="图片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9442411">
            <a:off x="9352408" y="4559201"/>
            <a:ext cx="1324128" cy="1714525"/>
          </a:xfrm>
          <a:prstGeom prst="rect">
            <a:avLst/>
          </a:prstGeom>
          <a:ln w="12700">
            <a:miter lim="400000"/>
          </a:ln>
        </p:spPr>
      </p:pic>
      <p:sp>
        <p:nvSpPr>
          <p:cNvPr id="769" name="标题 1"/>
          <p:cNvSpPr txBox="1"/>
          <p:nvPr/>
        </p:nvSpPr>
        <p:spPr>
          <a:xfrm>
            <a:off x="3817652" y="771182"/>
            <a:ext cx="7036637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>
              <a:lnSpc>
                <a:spcPct val="90000"/>
              </a:lnSpc>
              <a:defRPr b="1" sz="5500">
                <a:solidFill>
                  <a:srgbClr val="000000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CULINARY</a:t>
            </a:r>
          </a:p>
          <a:p>
            <a:pPr>
              <a:lnSpc>
                <a:spcPct val="90000"/>
              </a:lnSpc>
              <a:defRPr b="1" sz="5500">
                <a:solidFill>
                  <a:srgbClr val="000000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WHODUNIT</a:t>
            </a:r>
          </a:p>
        </p:txBody>
      </p:sp>
      <p:sp>
        <p:nvSpPr>
          <p:cNvPr id="770" name="标题 1"/>
          <p:cNvSpPr txBox="1"/>
          <p:nvPr/>
        </p:nvSpPr>
        <p:spPr>
          <a:xfrm>
            <a:off x="3817418" y="701790"/>
            <a:ext cx="4865536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>
              <a:lnSpc>
                <a:spcPct val="90000"/>
              </a:lnSpc>
              <a:defRPr b="1" sz="5500">
                <a:solidFill>
                  <a:schemeClr val="accent1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CULINARY</a:t>
            </a:r>
          </a:p>
          <a:p>
            <a:pPr>
              <a:lnSpc>
                <a:spcPct val="90000"/>
              </a:lnSpc>
              <a:defRPr b="1" sz="5500">
                <a:solidFill>
                  <a:schemeClr val="accent1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WHODUNIT</a:t>
            </a:r>
          </a:p>
        </p:txBody>
      </p:sp>
      <p:sp>
        <p:nvSpPr>
          <p:cNvPr id="771" name="文本框 86"/>
          <p:cNvSpPr txBox="1"/>
          <p:nvPr/>
        </p:nvSpPr>
        <p:spPr>
          <a:xfrm>
            <a:off x="3896847" y="2714023"/>
            <a:ext cx="33103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just">
              <a:lnSpc>
                <a:spcPct val="120000"/>
              </a:lnSpc>
              <a:defRPr b="1" spc="800" sz="1600">
                <a:solidFill>
                  <a:srgbClr val="000000"/>
                </a:solidFill>
              </a:defRPr>
            </a:lvl1pPr>
          </a:lstStyle>
          <a:p>
            <a:pPr/>
            <a:r>
              <a:t>GUESS THE CHEF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标题 1"/>
          <p:cNvSpPr txBox="1"/>
          <p:nvPr/>
        </p:nvSpPr>
        <p:spPr>
          <a:xfrm>
            <a:off x="4465775" y="3136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4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DISHES</a:t>
            </a:r>
          </a:p>
        </p:txBody>
      </p:sp>
      <p:grpSp>
        <p:nvGrpSpPr>
          <p:cNvPr id="778" name="组合 14"/>
          <p:cNvGrpSpPr/>
          <p:nvPr/>
        </p:nvGrpSpPr>
        <p:grpSpPr>
          <a:xfrm>
            <a:off x="1179871" y="1553495"/>
            <a:ext cx="9832258" cy="4404853"/>
            <a:chOff x="0" y="0"/>
            <a:chExt cx="9832257" cy="4404852"/>
          </a:xfrm>
        </p:grpSpPr>
        <p:sp>
          <p:nvSpPr>
            <p:cNvPr id="774" name="矩形: 圆角 9"/>
            <p:cNvSpPr/>
            <p:nvPr/>
          </p:nvSpPr>
          <p:spPr>
            <a:xfrm>
              <a:off x="0" y="0"/>
              <a:ext cx="9832258" cy="4404853"/>
            </a:xfrm>
            <a:prstGeom prst="roundRect">
              <a:avLst>
                <a:gd name="adj" fmla="val 6657"/>
              </a:avLst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grpSp>
          <p:nvGrpSpPr>
            <p:cNvPr id="777" name="矩形: 圆顶角 13"/>
            <p:cNvGrpSpPr/>
            <p:nvPr/>
          </p:nvGrpSpPr>
          <p:grpSpPr>
            <a:xfrm>
              <a:off x="0" y="0"/>
              <a:ext cx="9832258" cy="612059"/>
              <a:chOff x="0" y="0"/>
              <a:chExt cx="9832257" cy="612057"/>
            </a:xfrm>
          </p:grpSpPr>
          <p:sp>
            <p:nvSpPr>
              <p:cNvPr id="775" name="Shape"/>
              <p:cNvSpPr/>
              <p:nvPr/>
            </p:nvSpPr>
            <p:spPr>
              <a:xfrm>
                <a:off x="0" y="0"/>
                <a:ext cx="9832258" cy="6120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29" y="0"/>
                    </a:moveTo>
                    <a:lnTo>
                      <a:pt x="20971" y="0"/>
                    </a:lnTo>
                    <a:cubicBezTo>
                      <a:pt x="21318" y="0"/>
                      <a:pt x="21600" y="4525"/>
                      <a:pt x="21600" y="10106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10106"/>
                    </a:lnTo>
                    <a:cubicBezTo>
                      <a:pt x="0" y="4525"/>
                      <a:pt x="282" y="0"/>
                      <a:pt x="629" y="0"/>
                    </a:cubicBezTo>
                    <a:close/>
                  </a:path>
                </a:pathLst>
              </a:custGeom>
              <a:blipFill rotWithShape="1">
                <a:blip r:embed="rId2"/>
                <a:srcRect l="0" t="0" r="0" b="0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776" name="Shape"/>
              <p:cNvSpPr/>
              <p:nvPr/>
            </p:nvSpPr>
            <p:spPr>
              <a:xfrm>
                <a:off x="0" y="0"/>
                <a:ext cx="9832258" cy="6120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29" y="0"/>
                    </a:moveTo>
                    <a:lnTo>
                      <a:pt x="20971" y="0"/>
                    </a:lnTo>
                    <a:cubicBezTo>
                      <a:pt x="21318" y="0"/>
                      <a:pt x="21600" y="4525"/>
                      <a:pt x="21600" y="10106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10106"/>
                    </a:lnTo>
                    <a:cubicBezTo>
                      <a:pt x="0" y="4525"/>
                      <a:pt x="282" y="0"/>
                      <a:pt x="629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</p:grpSp>
      </p:grpSp>
      <p:grpSp>
        <p:nvGrpSpPr>
          <p:cNvPr id="782" name="组合 12"/>
          <p:cNvGrpSpPr/>
          <p:nvPr/>
        </p:nvGrpSpPr>
        <p:grpSpPr>
          <a:xfrm>
            <a:off x="1494502" y="1775948"/>
            <a:ext cx="806247" cy="176983"/>
            <a:chOff x="0" y="0"/>
            <a:chExt cx="806246" cy="176982"/>
          </a:xfrm>
        </p:grpSpPr>
        <p:sp>
          <p:nvSpPr>
            <p:cNvPr id="779" name="椭圆 15"/>
            <p:cNvSpPr/>
            <p:nvPr/>
          </p:nvSpPr>
          <p:spPr>
            <a:xfrm>
              <a:off x="0" y="-1"/>
              <a:ext cx="176983" cy="176984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80" name="椭圆 16"/>
            <p:cNvSpPr/>
            <p:nvPr/>
          </p:nvSpPr>
          <p:spPr>
            <a:xfrm>
              <a:off x="314632" y="-1"/>
              <a:ext cx="176983" cy="176984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81" name="椭圆 17"/>
            <p:cNvSpPr/>
            <p:nvPr/>
          </p:nvSpPr>
          <p:spPr>
            <a:xfrm>
              <a:off x="629264" y="-1"/>
              <a:ext cx="176983" cy="176984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787" name="组合 7"/>
          <p:cNvGrpSpPr/>
          <p:nvPr/>
        </p:nvGrpSpPr>
        <p:grpSpPr>
          <a:xfrm>
            <a:off x="10158256" y="1641375"/>
            <a:ext cx="540775" cy="455358"/>
            <a:chOff x="0" y="0"/>
            <a:chExt cx="540773" cy="455357"/>
          </a:xfrm>
        </p:grpSpPr>
        <p:sp>
          <p:nvSpPr>
            <p:cNvPr id="783" name="矩形 19"/>
            <p:cNvSpPr/>
            <p:nvPr/>
          </p:nvSpPr>
          <p:spPr>
            <a:xfrm>
              <a:off x="0" y="0"/>
              <a:ext cx="481781" cy="402504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B45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grpSp>
          <p:nvGrpSpPr>
            <p:cNvPr id="786" name="组合 6"/>
            <p:cNvGrpSpPr/>
            <p:nvPr/>
          </p:nvGrpSpPr>
          <p:grpSpPr>
            <a:xfrm>
              <a:off x="58994" y="52854"/>
              <a:ext cx="481781" cy="402504"/>
              <a:chOff x="0" y="0"/>
              <a:chExt cx="481779" cy="402502"/>
            </a:xfrm>
          </p:grpSpPr>
          <p:sp>
            <p:nvSpPr>
              <p:cNvPr id="784" name="矩形 18"/>
              <p:cNvSpPr/>
              <p:nvPr/>
            </p:nvSpPr>
            <p:spPr>
              <a:xfrm>
                <a:off x="0" y="0"/>
                <a:ext cx="481780" cy="40250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B45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785" name="乘号 33"/>
              <p:cNvSpPr/>
              <p:nvPr/>
            </p:nvSpPr>
            <p:spPr>
              <a:xfrm>
                <a:off x="60638" y="23853"/>
                <a:ext cx="242518" cy="2449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3754"/>
                    </a:moveTo>
                    <a:lnTo>
                      <a:pt x="3852" y="0"/>
                    </a:lnTo>
                    <a:lnTo>
                      <a:pt x="10800" y="6986"/>
                    </a:lnTo>
                    <a:lnTo>
                      <a:pt x="17748" y="0"/>
                    </a:lnTo>
                    <a:lnTo>
                      <a:pt x="21600" y="3754"/>
                    </a:lnTo>
                    <a:lnTo>
                      <a:pt x="14593" y="10800"/>
                    </a:lnTo>
                    <a:lnTo>
                      <a:pt x="21600" y="17846"/>
                    </a:lnTo>
                    <a:lnTo>
                      <a:pt x="17748" y="21600"/>
                    </a:lnTo>
                    <a:lnTo>
                      <a:pt x="10800" y="14614"/>
                    </a:lnTo>
                    <a:lnTo>
                      <a:pt x="3852" y="21600"/>
                    </a:lnTo>
                    <a:lnTo>
                      <a:pt x="0" y="17846"/>
                    </a:lnTo>
                    <a:lnTo>
                      <a:pt x="7007" y="1080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solidFill>
                  <a:srgbClr val="B45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</p:grpSp>
      </p:grpSp>
      <p:pic>
        <p:nvPicPr>
          <p:cNvPr id="788" name="图片 2" descr="图片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77470" y="2990150"/>
            <a:ext cx="2297162" cy="153144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89" name="文本框 22"/>
          <p:cNvSpPr txBox="1"/>
          <p:nvPr/>
        </p:nvSpPr>
        <p:spPr>
          <a:xfrm>
            <a:off x="8531328" y="1696622"/>
            <a:ext cx="1399623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1"/>
                </a:solidFill>
              </a:defRPr>
            </a:lvl1pPr>
          </a:lstStyle>
          <a:p>
            <a:pPr/>
            <a:r>
              <a:t>GAME A</a:t>
            </a:r>
          </a:p>
        </p:txBody>
      </p:sp>
      <p:pic>
        <p:nvPicPr>
          <p:cNvPr id="790" name="图片 28" descr="图片 2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31777" y="2990200"/>
            <a:ext cx="2297162" cy="153144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91" name="图片 34" descr="图片 3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96336" y="2990200"/>
            <a:ext cx="2297162" cy="153144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8" name="组合 112"/>
          <p:cNvGrpSpPr/>
          <p:nvPr/>
        </p:nvGrpSpPr>
        <p:grpSpPr>
          <a:xfrm>
            <a:off x="2831688" y="2079091"/>
            <a:ext cx="6319955" cy="2654910"/>
            <a:chOff x="0" y="0"/>
            <a:chExt cx="6319954" cy="2654909"/>
          </a:xfrm>
        </p:grpSpPr>
        <p:sp>
          <p:nvSpPr>
            <p:cNvPr id="793" name="梯形 113"/>
            <p:cNvSpPr/>
            <p:nvPr/>
          </p:nvSpPr>
          <p:spPr>
            <a:xfrm rot="5400000">
              <a:off x="2012204" y="87436"/>
              <a:ext cx="1629855" cy="1454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973" y="0"/>
                  </a:lnTo>
                  <a:lnTo>
                    <a:pt x="2062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E74ED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94" name="梯形 114"/>
            <p:cNvSpPr/>
            <p:nvPr/>
          </p:nvSpPr>
          <p:spPr>
            <a:xfrm>
              <a:off x="656151" y="1528150"/>
              <a:ext cx="5008087" cy="92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835" y="0"/>
                  </a:lnTo>
                  <a:lnTo>
                    <a:pt x="16765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95" name="梯形 115"/>
            <p:cNvSpPr/>
            <p:nvPr/>
          </p:nvSpPr>
          <p:spPr>
            <a:xfrm>
              <a:off x="1015234" y="1540728"/>
              <a:ext cx="4290353" cy="7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474" y="0"/>
                  </a:lnTo>
                  <a:lnTo>
                    <a:pt x="17126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96" name="梯形 116"/>
            <p:cNvSpPr/>
            <p:nvPr/>
          </p:nvSpPr>
          <p:spPr>
            <a:xfrm>
              <a:off x="0" y="1249280"/>
              <a:ext cx="6319955" cy="1405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194" y="0"/>
                  </a:lnTo>
                  <a:lnTo>
                    <a:pt x="15406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97" name="梯形 118"/>
            <p:cNvSpPr/>
            <p:nvPr/>
          </p:nvSpPr>
          <p:spPr>
            <a:xfrm>
              <a:off x="1303195" y="1581929"/>
              <a:ext cx="3713998" cy="623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893" y="0"/>
                  </a:lnTo>
                  <a:lnTo>
                    <a:pt x="17707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799" name="星形: 四角 319"/>
          <p:cNvSpPr/>
          <p:nvPr/>
        </p:nvSpPr>
        <p:spPr>
          <a:xfrm>
            <a:off x="10137278" y="5186143"/>
            <a:ext cx="302529" cy="298192"/>
          </a:xfrm>
          <a:prstGeom prst="star4">
            <a:avLst>
              <a:gd name="adj" fmla="val 24408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sp>
        <p:nvSpPr>
          <p:cNvPr id="800" name="标题 1"/>
          <p:cNvSpPr txBox="1"/>
          <p:nvPr/>
        </p:nvSpPr>
        <p:spPr>
          <a:xfrm>
            <a:off x="4465775" y="2628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4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KRISHNA</a:t>
            </a:r>
          </a:p>
        </p:txBody>
      </p:sp>
      <p:sp>
        <p:nvSpPr>
          <p:cNvPr id="801" name="直接连接符 82"/>
          <p:cNvSpPr/>
          <p:nvPr/>
        </p:nvSpPr>
        <p:spPr>
          <a:xfrm flipV="1">
            <a:off x="1787255" y="3668760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02" name="直接连接符 83"/>
          <p:cNvSpPr/>
          <p:nvPr/>
        </p:nvSpPr>
        <p:spPr>
          <a:xfrm flipV="1">
            <a:off x="7938527" y="2152321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03" name="直接连接符 84"/>
          <p:cNvSpPr/>
          <p:nvPr/>
        </p:nvSpPr>
        <p:spPr>
          <a:xfrm flipV="1">
            <a:off x="4358756" y="4308568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04" name="直接连接符 86"/>
          <p:cNvSpPr/>
          <p:nvPr/>
        </p:nvSpPr>
        <p:spPr>
          <a:xfrm flipV="1">
            <a:off x="9673703" y="3448511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05" name="直接连接符 87"/>
          <p:cNvSpPr/>
          <p:nvPr/>
        </p:nvSpPr>
        <p:spPr>
          <a:xfrm flipV="1">
            <a:off x="3595094" y="2332364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06" name="任意多边形: 形状 88"/>
          <p:cNvSpPr/>
          <p:nvPr/>
        </p:nvSpPr>
        <p:spPr>
          <a:xfrm>
            <a:off x="3311149" y="1821036"/>
            <a:ext cx="567890" cy="54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07" name="任意多边形: 形状 89"/>
          <p:cNvSpPr/>
          <p:nvPr/>
        </p:nvSpPr>
        <p:spPr>
          <a:xfrm>
            <a:off x="7811345" y="1914129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08" name="任意多边形: 形状 90"/>
          <p:cNvSpPr/>
          <p:nvPr/>
        </p:nvSpPr>
        <p:spPr>
          <a:xfrm>
            <a:off x="4231533" y="4211494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标题 1"/>
          <p:cNvSpPr txBox="1"/>
          <p:nvPr/>
        </p:nvSpPr>
        <p:spPr>
          <a:xfrm>
            <a:off x="4465775" y="3136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4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DISHES</a:t>
            </a:r>
          </a:p>
        </p:txBody>
      </p:sp>
      <p:grpSp>
        <p:nvGrpSpPr>
          <p:cNvPr id="815" name="组合 14"/>
          <p:cNvGrpSpPr/>
          <p:nvPr/>
        </p:nvGrpSpPr>
        <p:grpSpPr>
          <a:xfrm>
            <a:off x="1179871" y="1553495"/>
            <a:ext cx="9832258" cy="4404853"/>
            <a:chOff x="0" y="0"/>
            <a:chExt cx="9832257" cy="4404852"/>
          </a:xfrm>
        </p:grpSpPr>
        <p:sp>
          <p:nvSpPr>
            <p:cNvPr id="811" name="矩形: 圆角 9"/>
            <p:cNvSpPr/>
            <p:nvPr/>
          </p:nvSpPr>
          <p:spPr>
            <a:xfrm>
              <a:off x="0" y="0"/>
              <a:ext cx="9832258" cy="4404853"/>
            </a:xfrm>
            <a:prstGeom prst="roundRect">
              <a:avLst>
                <a:gd name="adj" fmla="val 6657"/>
              </a:avLst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grpSp>
          <p:nvGrpSpPr>
            <p:cNvPr id="814" name="矩形: 圆顶角 13"/>
            <p:cNvGrpSpPr/>
            <p:nvPr/>
          </p:nvGrpSpPr>
          <p:grpSpPr>
            <a:xfrm>
              <a:off x="0" y="0"/>
              <a:ext cx="9832258" cy="612059"/>
              <a:chOff x="0" y="0"/>
              <a:chExt cx="9832257" cy="612057"/>
            </a:xfrm>
          </p:grpSpPr>
          <p:sp>
            <p:nvSpPr>
              <p:cNvPr id="812" name="Shape"/>
              <p:cNvSpPr/>
              <p:nvPr/>
            </p:nvSpPr>
            <p:spPr>
              <a:xfrm>
                <a:off x="0" y="0"/>
                <a:ext cx="9832258" cy="6120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29" y="0"/>
                    </a:moveTo>
                    <a:lnTo>
                      <a:pt x="20971" y="0"/>
                    </a:lnTo>
                    <a:cubicBezTo>
                      <a:pt x="21318" y="0"/>
                      <a:pt x="21600" y="4525"/>
                      <a:pt x="21600" y="10106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10106"/>
                    </a:lnTo>
                    <a:cubicBezTo>
                      <a:pt x="0" y="4525"/>
                      <a:pt x="282" y="0"/>
                      <a:pt x="629" y="0"/>
                    </a:cubicBezTo>
                    <a:close/>
                  </a:path>
                </a:pathLst>
              </a:custGeom>
              <a:blipFill rotWithShape="1">
                <a:blip r:embed="rId2"/>
                <a:srcRect l="0" t="0" r="0" b="0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813" name="Shape"/>
              <p:cNvSpPr/>
              <p:nvPr/>
            </p:nvSpPr>
            <p:spPr>
              <a:xfrm>
                <a:off x="0" y="0"/>
                <a:ext cx="9832258" cy="6120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29" y="0"/>
                    </a:moveTo>
                    <a:lnTo>
                      <a:pt x="20971" y="0"/>
                    </a:lnTo>
                    <a:cubicBezTo>
                      <a:pt x="21318" y="0"/>
                      <a:pt x="21600" y="4525"/>
                      <a:pt x="21600" y="10106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10106"/>
                    </a:lnTo>
                    <a:cubicBezTo>
                      <a:pt x="0" y="4525"/>
                      <a:pt x="282" y="0"/>
                      <a:pt x="629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</p:grpSp>
      </p:grpSp>
      <p:grpSp>
        <p:nvGrpSpPr>
          <p:cNvPr id="819" name="组合 12"/>
          <p:cNvGrpSpPr/>
          <p:nvPr/>
        </p:nvGrpSpPr>
        <p:grpSpPr>
          <a:xfrm>
            <a:off x="1494502" y="1775948"/>
            <a:ext cx="806247" cy="176983"/>
            <a:chOff x="0" y="0"/>
            <a:chExt cx="806246" cy="176982"/>
          </a:xfrm>
        </p:grpSpPr>
        <p:sp>
          <p:nvSpPr>
            <p:cNvPr id="816" name="椭圆 15"/>
            <p:cNvSpPr/>
            <p:nvPr/>
          </p:nvSpPr>
          <p:spPr>
            <a:xfrm>
              <a:off x="0" y="-1"/>
              <a:ext cx="176983" cy="176984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817" name="椭圆 16"/>
            <p:cNvSpPr/>
            <p:nvPr/>
          </p:nvSpPr>
          <p:spPr>
            <a:xfrm>
              <a:off x="314632" y="-1"/>
              <a:ext cx="176983" cy="176984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818" name="椭圆 17"/>
            <p:cNvSpPr/>
            <p:nvPr/>
          </p:nvSpPr>
          <p:spPr>
            <a:xfrm>
              <a:off x="629264" y="-1"/>
              <a:ext cx="176983" cy="176984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824" name="组合 7"/>
          <p:cNvGrpSpPr/>
          <p:nvPr/>
        </p:nvGrpSpPr>
        <p:grpSpPr>
          <a:xfrm>
            <a:off x="10158256" y="1641375"/>
            <a:ext cx="540775" cy="455358"/>
            <a:chOff x="0" y="0"/>
            <a:chExt cx="540773" cy="455357"/>
          </a:xfrm>
        </p:grpSpPr>
        <p:sp>
          <p:nvSpPr>
            <p:cNvPr id="820" name="矩形 19"/>
            <p:cNvSpPr/>
            <p:nvPr/>
          </p:nvSpPr>
          <p:spPr>
            <a:xfrm>
              <a:off x="0" y="0"/>
              <a:ext cx="481781" cy="402504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B45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grpSp>
          <p:nvGrpSpPr>
            <p:cNvPr id="823" name="组合 6"/>
            <p:cNvGrpSpPr/>
            <p:nvPr/>
          </p:nvGrpSpPr>
          <p:grpSpPr>
            <a:xfrm>
              <a:off x="58994" y="52854"/>
              <a:ext cx="481781" cy="402504"/>
              <a:chOff x="0" y="0"/>
              <a:chExt cx="481779" cy="402502"/>
            </a:xfrm>
          </p:grpSpPr>
          <p:sp>
            <p:nvSpPr>
              <p:cNvPr id="821" name="矩形 18"/>
              <p:cNvSpPr/>
              <p:nvPr/>
            </p:nvSpPr>
            <p:spPr>
              <a:xfrm>
                <a:off x="0" y="0"/>
                <a:ext cx="481780" cy="40250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B45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822" name="乘号 33"/>
              <p:cNvSpPr/>
              <p:nvPr/>
            </p:nvSpPr>
            <p:spPr>
              <a:xfrm>
                <a:off x="60638" y="23853"/>
                <a:ext cx="242518" cy="2449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3754"/>
                    </a:moveTo>
                    <a:lnTo>
                      <a:pt x="3852" y="0"/>
                    </a:lnTo>
                    <a:lnTo>
                      <a:pt x="10800" y="6986"/>
                    </a:lnTo>
                    <a:lnTo>
                      <a:pt x="17748" y="0"/>
                    </a:lnTo>
                    <a:lnTo>
                      <a:pt x="21600" y="3754"/>
                    </a:lnTo>
                    <a:lnTo>
                      <a:pt x="14593" y="10800"/>
                    </a:lnTo>
                    <a:lnTo>
                      <a:pt x="21600" y="17846"/>
                    </a:lnTo>
                    <a:lnTo>
                      <a:pt x="17748" y="21600"/>
                    </a:lnTo>
                    <a:lnTo>
                      <a:pt x="10800" y="14614"/>
                    </a:lnTo>
                    <a:lnTo>
                      <a:pt x="3852" y="21600"/>
                    </a:lnTo>
                    <a:lnTo>
                      <a:pt x="0" y="17846"/>
                    </a:lnTo>
                    <a:lnTo>
                      <a:pt x="7007" y="1080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solidFill>
                  <a:srgbClr val="B45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</p:grpSp>
      </p:grpSp>
      <p:pic>
        <p:nvPicPr>
          <p:cNvPr id="825" name="图片 2" descr="图片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77470" y="2990150"/>
            <a:ext cx="2297162" cy="153144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26" name="文本框 22"/>
          <p:cNvSpPr txBox="1"/>
          <p:nvPr/>
        </p:nvSpPr>
        <p:spPr>
          <a:xfrm>
            <a:off x="8531328" y="1696622"/>
            <a:ext cx="1399623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1"/>
                </a:solidFill>
              </a:defRPr>
            </a:lvl1pPr>
          </a:lstStyle>
          <a:p>
            <a:pPr/>
            <a:r>
              <a:t>GAME A</a:t>
            </a:r>
          </a:p>
        </p:txBody>
      </p:sp>
      <p:pic>
        <p:nvPicPr>
          <p:cNvPr id="827" name="图片 28" descr="图片 2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31777" y="2990200"/>
            <a:ext cx="2297162" cy="153144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28" name="图片 34" descr="图片 3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96336" y="2990200"/>
            <a:ext cx="2297162" cy="153144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5" name="组合 112"/>
          <p:cNvGrpSpPr/>
          <p:nvPr/>
        </p:nvGrpSpPr>
        <p:grpSpPr>
          <a:xfrm>
            <a:off x="2831688" y="2079091"/>
            <a:ext cx="6319955" cy="2654910"/>
            <a:chOff x="0" y="0"/>
            <a:chExt cx="6319954" cy="2654909"/>
          </a:xfrm>
        </p:grpSpPr>
        <p:sp>
          <p:nvSpPr>
            <p:cNvPr id="830" name="梯形 113"/>
            <p:cNvSpPr/>
            <p:nvPr/>
          </p:nvSpPr>
          <p:spPr>
            <a:xfrm rot="5400000">
              <a:off x="2012204" y="87436"/>
              <a:ext cx="1629855" cy="1454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973" y="0"/>
                  </a:lnTo>
                  <a:lnTo>
                    <a:pt x="2062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E74ED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31" name="梯形 114"/>
            <p:cNvSpPr/>
            <p:nvPr/>
          </p:nvSpPr>
          <p:spPr>
            <a:xfrm>
              <a:off x="656151" y="1528150"/>
              <a:ext cx="5008087" cy="92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835" y="0"/>
                  </a:lnTo>
                  <a:lnTo>
                    <a:pt x="16765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32" name="梯形 115"/>
            <p:cNvSpPr/>
            <p:nvPr/>
          </p:nvSpPr>
          <p:spPr>
            <a:xfrm>
              <a:off x="1015234" y="1540728"/>
              <a:ext cx="4290353" cy="7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474" y="0"/>
                  </a:lnTo>
                  <a:lnTo>
                    <a:pt x="17126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33" name="梯形 116"/>
            <p:cNvSpPr/>
            <p:nvPr/>
          </p:nvSpPr>
          <p:spPr>
            <a:xfrm>
              <a:off x="0" y="1249280"/>
              <a:ext cx="6319955" cy="1405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194" y="0"/>
                  </a:lnTo>
                  <a:lnTo>
                    <a:pt x="15406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34" name="梯形 118"/>
            <p:cNvSpPr/>
            <p:nvPr/>
          </p:nvSpPr>
          <p:spPr>
            <a:xfrm>
              <a:off x="1303195" y="1581929"/>
              <a:ext cx="3713998" cy="623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893" y="0"/>
                  </a:lnTo>
                  <a:lnTo>
                    <a:pt x="17707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836" name="星形: 四角 319"/>
          <p:cNvSpPr/>
          <p:nvPr/>
        </p:nvSpPr>
        <p:spPr>
          <a:xfrm>
            <a:off x="10137278" y="5186143"/>
            <a:ext cx="302529" cy="298192"/>
          </a:xfrm>
          <a:prstGeom prst="star4">
            <a:avLst>
              <a:gd name="adj" fmla="val 24408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sp>
        <p:nvSpPr>
          <p:cNvPr id="837" name="标题 1"/>
          <p:cNvSpPr txBox="1"/>
          <p:nvPr/>
        </p:nvSpPr>
        <p:spPr>
          <a:xfrm>
            <a:off x="4465775" y="2628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4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PRIYANKA</a:t>
            </a:r>
          </a:p>
        </p:txBody>
      </p:sp>
      <p:sp>
        <p:nvSpPr>
          <p:cNvPr id="838" name="直接连接符 82"/>
          <p:cNvSpPr/>
          <p:nvPr/>
        </p:nvSpPr>
        <p:spPr>
          <a:xfrm flipV="1">
            <a:off x="1787255" y="3668760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39" name="直接连接符 83"/>
          <p:cNvSpPr/>
          <p:nvPr/>
        </p:nvSpPr>
        <p:spPr>
          <a:xfrm flipV="1">
            <a:off x="7938527" y="2152321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40" name="直接连接符 84"/>
          <p:cNvSpPr/>
          <p:nvPr/>
        </p:nvSpPr>
        <p:spPr>
          <a:xfrm flipV="1">
            <a:off x="4358756" y="4308568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41" name="直接连接符 86"/>
          <p:cNvSpPr/>
          <p:nvPr/>
        </p:nvSpPr>
        <p:spPr>
          <a:xfrm flipV="1">
            <a:off x="9673703" y="3448511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42" name="直接连接符 87"/>
          <p:cNvSpPr/>
          <p:nvPr/>
        </p:nvSpPr>
        <p:spPr>
          <a:xfrm flipV="1">
            <a:off x="3595094" y="2332364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43" name="任意多边形: 形状 88"/>
          <p:cNvSpPr/>
          <p:nvPr/>
        </p:nvSpPr>
        <p:spPr>
          <a:xfrm>
            <a:off x="3311149" y="1821036"/>
            <a:ext cx="567890" cy="54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44" name="任意多边形: 形状 89"/>
          <p:cNvSpPr/>
          <p:nvPr/>
        </p:nvSpPr>
        <p:spPr>
          <a:xfrm>
            <a:off x="7811345" y="1914129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45" name="任意多边形: 形状 90"/>
          <p:cNvSpPr/>
          <p:nvPr/>
        </p:nvSpPr>
        <p:spPr>
          <a:xfrm>
            <a:off x="4231533" y="4211494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标题 1"/>
          <p:cNvSpPr txBox="1"/>
          <p:nvPr/>
        </p:nvSpPr>
        <p:spPr>
          <a:xfrm>
            <a:off x="4465775" y="3136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4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DISHES</a:t>
            </a:r>
          </a:p>
        </p:txBody>
      </p:sp>
      <p:grpSp>
        <p:nvGrpSpPr>
          <p:cNvPr id="852" name="组合 14"/>
          <p:cNvGrpSpPr/>
          <p:nvPr/>
        </p:nvGrpSpPr>
        <p:grpSpPr>
          <a:xfrm>
            <a:off x="1179871" y="1553495"/>
            <a:ext cx="9832258" cy="4404853"/>
            <a:chOff x="0" y="0"/>
            <a:chExt cx="9832257" cy="4404852"/>
          </a:xfrm>
        </p:grpSpPr>
        <p:sp>
          <p:nvSpPr>
            <p:cNvPr id="848" name="矩形: 圆角 9"/>
            <p:cNvSpPr/>
            <p:nvPr/>
          </p:nvSpPr>
          <p:spPr>
            <a:xfrm>
              <a:off x="0" y="0"/>
              <a:ext cx="9832258" cy="4404853"/>
            </a:xfrm>
            <a:prstGeom prst="roundRect">
              <a:avLst>
                <a:gd name="adj" fmla="val 6657"/>
              </a:avLst>
            </a:prstGeom>
            <a:noFill/>
            <a:ln w="12700" cap="flat">
              <a:solidFill>
                <a:schemeClr val="accent1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grpSp>
          <p:nvGrpSpPr>
            <p:cNvPr id="851" name="矩形: 圆顶角 13"/>
            <p:cNvGrpSpPr/>
            <p:nvPr/>
          </p:nvGrpSpPr>
          <p:grpSpPr>
            <a:xfrm>
              <a:off x="0" y="0"/>
              <a:ext cx="9832258" cy="612059"/>
              <a:chOff x="0" y="0"/>
              <a:chExt cx="9832257" cy="612057"/>
            </a:xfrm>
          </p:grpSpPr>
          <p:sp>
            <p:nvSpPr>
              <p:cNvPr id="849" name="Shape"/>
              <p:cNvSpPr/>
              <p:nvPr/>
            </p:nvSpPr>
            <p:spPr>
              <a:xfrm>
                <a:off x="0" y="0"/>
                <a:ext cx="9832258" cy="6120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29" y="0"/>
                    </a:moveTo>
                    <a:lnTo>
                      <a:pt x="20971" y="0"/>
                    </a:lnTo>
                    <a:cubicBezTo>
                      <a:pt x="21318" y="0"/>
                      <a:pt x="21600" y="4525"/>
                      <a:pt x="21600" y="10106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10106"/>
                    </a:lnTo>
                    <a:cubicBezTo>
                      <a:pt x="0" y="4525"/>
                      <a:pt x="282" y="0"/>
                      <a:pt x="629" y="0"/>
                    </a:cubicBezTo>
                    <a:close/>
                  </a:path>
                </a:pathLst>
              </a:custGeom>
              <a:blipFill rotWithShape="1">
                <a:blip r:embed="rId2"/>
                <a:srcRect l="0" t="0" r="0" b="0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850" name="Shape"/>
              <p:cNvSpPr/>
              <p:nvPr/>
            </p:nvSpPr>
            <p:spPr>
              <a:xfrm>
                <a:off x="0" y="0"/>
                <a:ext cx="9832258" cy="6120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629" y="0"/>
                    </a:moveTo>
                    <a:lnTo>
                      <a:pt x="20971" y="0"/>
                    </a:lnTo>
                    <a:cubicBezTo>
                      <a:pt x="21318" y="0"/>
                      <a:pt x="21600" y="4525"/>
                      <a:pt x="21600" y="10106"/>
                    </a:cubicBezTo>
                    <a:lnTo>
                      <a:pt x="21600" y="21600"/>
                    </a:lnTo>
                    <a:lnTo>
                      <a:pt x="0" y="21600"/>
                    </a:lnTo>
                    <a:lnTo>
                      <a:pt x="0" y="10106"/>
                    </a:lnTo>
                    <a:cubicBezTo>
                      <a:pt x="0" y="4525"/>
                      <a:pt x="282" y="0"/>
                      <a:pt x="629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</p:grpSp>
      </p:grpSp>
      <p:grpSp>
        <p:nvGrpSpPr>
          <p:cNvPr id="856" name="组合 12"/>
          <p:cNvGrpSpPr/>
          <p:nvPr/>
        </p:nvGrpSpPr>
        <p:grpSpPr>
          <a:xfrm>
            <a:off x="1494502" y="1775948"/>
            <a:ext cx="806247" cy="176983"/>
            <a:chOff x="0" y="0"/>
            <a:chExt cx="806246" cy="176982"/>
          </a:xfrm>
        </p:grpSpPr>
        <p:sp>
          <p:nvSpPr>
            <p:cNvPr id="853" name="椭圆 15"/>
            <p:cNvSpPr/>
            <p:nvPr/>
          </p:nvSpPr>
          <p:spPr>
            <a:xfrm>
              <a:off x="0" y="-1"/>
              <a:ext cx="176983" cy="176984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854" name="椭圆 16"/>
            <p:cNvSpPr/>
            <p:nvPr/>
          </p:nvSpPr>
          <p:spPr>
            <a:xfrm>
              <a:off x="314632" y="-1"/>
              <a:ext cx="176983" cy="176984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855" name="椭圆 17"/>
            <p:cNvSpPr/>
            <p:nvPr/>
          </p:nvSpPr>
          <p:spPr>
            <a:xfrm>
              <a:off x="629264" y="-1"/>
              <a:ext cx="176983" cy="176984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</p:grpSp>
      <p:grpSp>
        <p:nvGrpSpPr>
          <p:cNvPr id="861" name="组合 7"/>
          <p:cNvGrpSpPr/>
          <p:nvPr/>
        </p:nvGrpSpPr>
        <p:grpSpPr>
          <a:xfrm>
            <a:off x="10158256" y="1641375"/>
            <a:ext cx="540775" cy="455358"/>
            <a:chOff x="0" y="0"/>
            <a:chExt cx="540773" cy="455357"/>
          </a:xfrm>
        </p:grpSpPr>
        <p:sp>
          <p:nvSpPr>
            <p:cNvPr id="857" name="矩形 19"/>
            <p:cNvSpPr/>
            <p:nvPr/>
          </p:nvSpPr>
          <p:spPr>
            <a:xfrm>
              <a:off x="0" y="0"/>
              <a:ext cx="481781" cy="402504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B45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grpSp>
          <p:nvGrpSpPr>
            <p:cNvPr id="860" name="组合 6"/>
            <p:cNvGrpSpPr/>
            <p:nvPr/>
          </p:nvGrpSpPr>
          <p:grpSpPr>
            <a:xfrm>
              <a:off x="58994" y="52854"/>
              <a:ext cx="481781" cy="402504"/>
              <a:chOff x="0" y="0"/>
              <a:chExt cx="481779" cy="402502"/>
            </a:xfrm>
          </p:grpSpPr>
          <p:sp>
            <p:nvSpPr>
              <p:cNvPr id="858" name="矩形 18"/>
              <p:cNvSpPr/>
              <p:nvPr/>
            </p:nvSpPr>
            <p:spPr>
              <a:xfrm>
                <a:off x="0" y="0"/>
                <a:ext cx="481780" cy="40250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solidFill>
                  <a:srgbClr val="B45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  <p:sp>
            <p:nvSpPr>
              <p:cNvPr id="859" name="乘号 33"/>
              <p:cNvSpPr/>
              <p:nvPr/>
            </p:nvSpPr>
            <p:spPr>
              <a:xfrm>
                <a:off x="60638" y="23853"/>
                <a:ext cx="242518" cy="2449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3754"/>
                    </a:moveTo>
                    <a:lnTo>
                      <a:pt x="3852" y="0"/>
                    </a:lnTo>
                    <a:lnTo>
                      <a:pt x="10800" y="6986"/>
                    </a:lnTo>
                    <a:lnTo>
                      <a:pt x="17748" y="0"/>
                    </a:lnTo>
                    <a:lnTo>
                      <a:pt x="21600" y="3754"/>
                    </a:lnTo>
                    <a:lnTo>
                      <a:pt x="14593" y="10800"/>
                    </a:lnTo>
                    <a:lnTo>
                      <a:pt x="21600" y="17846"/>
                    </a:lnTo>
                    <a:lnTo>
                      <a:pt x="17748" y="21600"/>
                    </a:lnTo>
                    <a:lnTo>
                      <a:pt x="10800" y="14614"/>
                    </a:lnTo>
                    <a:lnTo>
                      <a:pt x="3852" y="21600"/>
                    </a:lnTo>
                    <a:lnTo>
                      <a:pt x="0" y="17846"/>
                    </a:lnTo>
                    <a:lnTo>
                      <a:pt x="7007" y="1080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solidFill>
                  <a:srgbClr val="B45000"/>
                </a:solidFill>
                <a:prstDash val="solid"/>
                <a:miter lim="8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000000"/>
                    </a:solidFill>
                  </a:defRPr>
                </a:pPr>
              </a:p>
            </p:txBody>
          </p:sp>
        </p:grpSp>
      </p:grpSp>
      <p:pic>
        <p:nvPicPr>
          <p:cNvPr id="862" name="图片 2" descr="图片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77470" y="2990150"/>
            <a:ext cx="2297162" cy="153144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63" name="文本框 22"/>
          <p:cNvSpPr txBox="1"/>
          <p:nvPr/>
        </p:nvSpPr>
        <p:spPr>
          <a:xfrm>
            <a:off x="8531328" y="1696622"/>
            <a:ext cx="1399623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000">
                <a:solidFill>
                  <a:schemeClr val="accent1"/>
                </a:solidFill>
              </a:defRPr>
            </a:lvl1pPr>
          </a:lstStyle>
          <a:p>
            <a:pPr/>
            <a:r>
              <a:t>GAME A</a:t>
            </a:r>
          </a:p>
        </p:txBody>
      </p:sp>
      <p:pic>
        <p:nvPicPr>
          <p:cNvPr id="864" name="图片 28" descr="图片 2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31777" y="2990200"/>
            <a:ext cx="2297162" cy="153144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65" name="图片 34" descr="图片 3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96336" y="2990200"/>
            <a:ext cx="2297162" cy="153144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组合 112"/>
          <p:cNvGrpSpPr/>
          <p:nvPr/>
        </p:nvGrpSpPr>
        <p:grpSpPr>
          <a:xfrm>
            <a:off x="2831688" y="2079091"/>
            <a:ext cx="6319955" cy="2654910"/>
            <a:chOff x="0" y="0"/>
            <a:chExt cx="6319954" cy="2654909"/>
          </a:xfrm>
        </p:grpSpPr>
        <p:sp>
          <p:nvSpPr>
            <p:cNvPr id="867" name="梯形 113"/>
            <p:cNvSpPr/>
            <p:nvPr/>
          </p:nvSpPr>
          <p:spPr>
            <a:xfrm rot="5400000">
              <a:off x="2012204" y="87436"/>
              <a:ext cx="1629855" cy="1454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973" y="0"/>
                  </a:lnTo>
                  <a:lnTo>
                    <a:pt x="2062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E74ED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68" name="梯形 114"/>
            <p:cNvSpPr/>
            <p:nvPr/>
          </p:nvSpPr>
          <p:spPr>
            <a:xfrm>
              <a:off x="656151" y="1528150"/>
              <a:ext cx="5008087" cy="92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835" y="0"/>
                  </a:lnTo>
                  <a:lnTo>
                    <a:pt x="16765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69" name="梯形 115"/>
            <p:cNvSpPr/>
            <p:nvPr/>
          </p:nvSpPr>
          <p:spPr>
            <a:xfrm>
              <a:off x="1015234" y="1540728"/>
              <a:ext cx="4290353" cy="7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474" y="0"/>
                  </a:lnTo>
                  <a:lnTo>
                    <a:pt x="17126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70" name="梯形 116"/>
            <p:cNvSpPr/>
            <p:nvPr/>
          </p:nvSpPr>
          <p:spPr>
            <a:xfrm>
              <a:off x="0" y="1249280"/>
              <a:ext cx="6319955" cy="1405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194" y="0"/>
                  </a:lnTo>
                  <a:lnTo>
                    <a:pt x="15406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71" name="梯形 118"/>
            <p:cNvSpPr/>
            <p:nvPr/>
          </p:nvSpPr>
          <p:spPr>
            <a:xfrm>
              <a:off x="1303195" y="1581929"/>
              <a:ext cx="3713998" cy="623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893" y="0"/>
                  </a:lnTo>
                  <a:lnTo>
                    <a:pt x="17707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873" name="星形: 四角 319"/>
          <p:cNvSpPr/>
          <p:nvPr/>
        </p:nvSpPr>
        <p:spPr>
          <a:xfrm>
            <a:off x="10137278" y="5186143"/>
            <a:ext cx="302529" cy="298192"/>
          </a:xfrm>
          <a:prstGeom prst="star4">
            <a:avLst>
              <a:gd name="adj" fmla="val 24408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sp>
        <p:nvSpPr>
          <p:cNvPr id="874" name="标题 1"/>
          <p:cNvSpPr txBox="1"/>
          <p:nvPr/>
        </p:nvSpPr>
        <p:spPr>
          <a:xfrm>
            <a:off x="4465775" y="2628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4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IVAN</a:t>
            </a:r>
          </a:p>
        </p:txBody>
      </p:sp>
      <p:sp>
        <p:nvSpPr>
          <p:cNvPr id="875" name="直接连接符 82"/>
          <p:cNvSpPr/>
          <p:nvPr/>
        </p:nvSpPr>
        <p:spPr>
          <a:xfrm flipV="1">
            <a:off x="1787255" y="3668760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76" name="直接连接符 83"/>
          <p:cNvSpPr/>
          <p:nvPr/>
        </p:nvSpPr>
        <p:spPr>
          <a:xfrm flipV="1">
            <a:off x="7938527" y="2152321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77" name="直接连接符 84"/>
          <p:cNvSpPr/>
          <p:nvPr/>
        </p:nvSpPr>
        <p:spPr>
          <a:xfrm flipV="1">
            <a:off x="4358756" y="4308568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78" name="直接连接符 86"/>
          <p:cNvSpPr/>
          <p:nvPr/>
        </p:nvSpPr>
        <p:spPr>
          <a:xfrm flipV="1">
            <a:off x="9673703" y="3448511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79" name="直接连接符 87"/>
          <p:cNvSpPr/>
          <p:nvPr/>
        </p:nvSpPr>
        <p:spPr>
          <a:xfrm flipV="1">
            <a:off x="3595094" y="2332364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80" name="任意多边形: 形状 88"/>
          <p:cNvSpPr/>
          <p:nvPr/>
        </p:nvSpPr>
        <p:spPr>
          <a:xfrm>
            <a:off x="3311149" y="1821036"/>
            <a:ext cx="567890" cy="54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81" name="任意多边形: 形状 89"/>
          <p:cNvSpPr/>
          <p:nvPr/>
        </p:nvSpPr>
        <p:spPr>
          <a:xfrm>
            <a:off x="7811345" y="1914129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882" name="任意多边形: 形状 90"/>
          <p:cNvSpPr/>
          <p:nvPr/>
        </p:nvSpPr>
        <p:spPr>
          <a:xfrm>
            <a:off x="4231533" y="4211494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标题 1"/>
          <p:cNvSpPr txBox="1"/>
          <p:nvPr/>
        </p:nvSpPr>
        <p:spPr>
          <a:xfrm>
            <a:off x="7748923" y="2791475"/>
            <a:ext cx="2219829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r">
              <a:lnSpc>
                <a:spcPct val="90000"/>
              </a:lnSpc>
              <a:defRPr b="1" sz="6000">
                <a:solidFill>
                  <a:schemeClr val="accent1"/>
                </a:solidFill>
              </a:defRPr>
            </a:pPr>
            <a:r>
              <a:t>PART </a:t>
            </a:r>
            <a:endParaRPr sz="4400"/>
          </a:p>
          <a:p>
            <a:pPr algn="r">
              <a:lnSpc>
                <a:spcPct val="90000"/>
              </a:lnSpc>
              <a:defRPr b="1" sz="6000">
                <a:solidFill>
                  <a:schemeClr val="accent1"/>
                </a:solidFill>
              </a:defRPr>
            </a:pPr>
            <a:r>
              <a:rPr sz="4400"/>
              <a:t>THREE</a:t>
            </a:r>
          </a:p>
        </p:txBody>
      </p:sp>
      <p:sp>
        <p:nvSpPr>
          <p:cNvPr id="885" name="标题 1"/>
          <p:cNvSpPr txBox="1"/>
          <p:nvPr/>
        </p:nvSpPr>
        <p:spPr>
          <a:xfrm>
            <a:off x="3814520" y="811181"/>
            <a:ext cx="7036636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>
              <a:lnSpc>
                <a:spcPct val="90000"/>
              </a:lnSpc>
              <a:defRPr b="1" sz="5500">
                <a:solidFill>
                  <a:srgbClr val="000000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LEISURE</a:t>
            </a:r>
          </a:p>
          <a:p>
            <a:pPr>
              <a:lnSpc>
                <a:spcPct val="90000"/>
              </a:lnSpc>
              <a:defRPr b="1" sz="5500">
                <a:solidFill>
                  <a:srgbClr val="000000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EXPEDITION</a:t>
            </a:r>
          </a:p>
        </p:txBody>
      </p:sp>
      <p:sp>
        <p:nvSpPr>
          <p:cNvPr id="886" name="标题 1"/>
          <p:cNvSpPr txBox="1"/>
          <p:nvPr/>
        </p:nvSpPr>
        <p:spPr>
          <a:xfrm>
            <a:off x="3814286" y="741788"/>
            <a:ext cx="4865535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>
              <a:lnSpc>
                <a:spcPct val="90000"/>
              </a:lnSpc>
              <a:defRPr b="1" sz="5500">
                <a:solidFill>
                  <a:schemeClr val="accent1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LEISURE</a:t>
            </a:r>
          </a:p>
          <a:p>
            <a:pPr>
              <a:lnSpc>
                <a:spcPct val="90000"/>
              </a:lnSpc>
              <a:defRPr b="1" sz="5500">
                <a:solidFill>
                  <a:schemeClr val="accent1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EXPEDITION</a:t>
            </a:r>
          </a:p>
        </p:txBody>
      </p:sp>
      <p:sp>
        <p:nvSpPr>
          <p:cNvPr id="887" name="文本框 86"/>
          <p:cNvSpPr txBox="1"/>
          <p:nvPr/>
        </p:nvSpPr>
        <p:spPr>
          <a:xfrm>
            <a:off x="3886895" y="2709535"/>
            <a:ext cx="4432900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just">
              <a:lnSpc>
                <a:spcPct val="120000"/>
              </a:lnSpc>
              <a:defRPr b="1" spc="750" sz="1500">
                <a:solidFill>
                  <a:srgbClr val="000000"/>
                </a:solidFill>
              </a:defRPr>
            </a:lvl1pPr>
          </a:lstStyle>
          <a:p>
            <a:pPr/>
            <a:r>
              <a:t>DISCOVER FUN MASTERS</a:t>
            </a:r>
          </a:p>
        </p:txBody>
      </p:sp>
      <p:pic>
        <p:nvPicPr>
          <p:cNvPr id="888" name="图片 6" descr="图片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9442411">
            <a:off x="9352408" y="4559201"/>
            <a:ext cx="1324128" cy="17145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文本框 15"/>
          <p:cNvSpPr txBox="1"/>
          <p:nvPr/>
        </p:nvSpPr>
        <p:spPr>
          <a:xfrm>
            <a:off x="4543996" y="3791407"/>
            <a:ext cx="4057502" cy="5717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>
              <a:lnSpc>
                <a:spcPct val="150000"/>
              </a:lnSpc>
              <a:defRPr b="1" sz="2700">
                <a:solidFill>
                  <a:schemeClr val="accent1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LEISURE EXPEDITION</a:t>
            </a:r>
          </a:p>
        </p:txBody>
      </p:sp>
      <p:grpSp>
        <p:nvGrpSpPr>
          <p:cNvPr id="615" name="组合 6"/>
          <p:cNvGrpSpPr/>
          <p:nvPr/>
        </p:nvGrpSpPr>
        <p:grpSpPr>
          <a:xfrm>
            <a:off x="1115244" y="937030"/>
            <a:ext cx="6668316" cy="1056651"/>
            <a:chOff x="0" y="0"/>
            <a:chExt cx="6668314" cy="1056650"/>
          </a:xfrm>
        </p:grpSpPr>
        <p:sp>
          <p:nvSpPr>
            <p:cNvPr id="613" name="内容占位符 9"/>
            <p:cNvSpPr txBox="1"/>
            <p:nvPr/>
          </p:nvSpPr>
          <p:spPr>
            <a:xfrm>
              <a:off x="25400" y="49843"/>
              <a:ext cx="6642915" cy="10068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defRPr sz="6000">
                  <a:solidFill>
                    <a:schemeClr val="accent2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MENU</a:t>
              </a:r>
            </a:p>
          </p:txBody>
        </p:sp>
        <p:sp>
          <p:nvSpPr>
            <p:cNvPr id="614" name="内容占位符 9"/>
            <p:cNvSpPr txBox="1"/>
            <p:nvPr/>
          </p:nvSpPr>
          <p:spPr>
            <a:xfrm>
              <a:off x="0" y="0"/>
              <a:ext cx="6642915" cy="10068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defRPr sz="6000"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MENU</a:t>
              </a:r>
            </a:p>
          </p:txBody>
        </p:sp>
      </p:grpSp>
      <p:sp>
        <p:nvSpPr>
          <p:cNvPr id="616" name="标题 1"/>
          <p:cNvSpPr txBox="1"/>
          <p:nvPr/>
        </p:nvSpPr>
        <p:spPr>
          <a:xfrm>
            <a:off x="3855391" y="1595980"/>
            <a:ext cx="590156" cy="1016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r">
              <a:lnSpc>
                <a:spcPct val="90000"/>
              </a:lnSpc>
              <a:defRPr b="1" sz="3600">
                <a:solidFill>
                  <a:schemeClr val="accent1"/>
                </a:solidFill>
              </a:defRPr>
            </a:lvl1pPr>
          </a:lstStyle>
          <a:p>
            <a:pPr/>
            <a:r>
              <a:t>1.</a:t>
            </a:r>
          </a:p>
        </p:txBody>
      </p:sp>
      <p:sp>
        <p:nvSpPr>
          <p:cNvPr id="617" name="标题 1"/>
          <p:cNvSpPr txBox="1"/>
          <p:nvPr/>
        </p:nvSpPr>
        <p:spPr>
          <a:xfrm>
            <a:off x="3889291" y="2537689"/>
            <a:ext cx="590156" cy="1016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r">
              <a:lnSpc>
                <a:spcPct val="90000"/>
              </a:lnSpc>
              <a:defRPr b="1" sz="3600">
                <a:solidFill>
                  <a:schemeClr val="accent1"/>
                </a:solidFill>
              </a:defRPr>
            </a:lvl1pPr>
          </a:lstStyle>
          <a:p>
            <a:pPr/>
            <a:r>
              <a:t>2.</a:t>
            </a:r>
          </a:p>
        </p:txBody>
      </p:sp>
      <p:sp>
        <p:nvSpPr>
          <p:cNvPr id="618" name="标题 1"/>
          <p:cNvSpPr txBox="1"/>
          <p:nvPr/>
        </p:nvSpPr>
        <p:spPr>
          <a:xfrm>
            <a:off x="3889290" y="3469267"/>
            <a:ext cx="590156" cy="10162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r">
              <a:lnSpc>
                <a:spcPct val="90000"/>
              </a:lnSpc>
              <a:defRPr b="1" sz="3600">
                <a:solidFill>
                  <a:schemeClr val="accent1"/>
                </a:solidFill>
              </a:defRPr>
            </a:lvl1pPr>
          </a:lstStyle>
          <a:p>
            <a:pPr/>
            <a:r>
              <a:t>3.</a:t>
            </a:r>
          </a:p>
        </p:txBody>
      </p:sp>
      <p:grpSp>
        <p:nvGrpSpPr>
          <p:cNvPr id="621" name="组合 14"/>
          <p:cNvGrpSpPr/>
          <p:nvPr/>
        </p:nvGrpSpPr>
        <p:grpSpPr>
          <a:xfrm>
            <a:off x="4516387" y="1859177"/>
            <a:ext cx="4061920" cy="609601"/>
            <a:chOff x="0" y="0"/>
            <a:chExt cx="4061919" cy="609600"/>
          </a:xfrm>
        </p:grpSpPr>
        <p:sp>
          <p:nvSpPr>
            <p:cNvPr id="619" name="文本框 15"/>
            <p:cNvSpPr txBox="1"/>
            <p:nvPr/>
          </p:nvSpPr>
          <p:spPr>
            <a:xfrm>
              <a:off x="4418" y="37848"/>
              <a:ext cx="4057502" cy="5717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lnSpc>
                  <a:spcPct val="150000"/>
                </a:lnSpc>
                <a:defRPr b="1" sz="2700">
                  <a:solidFill>
                    <a:schemeClr val="accent1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OBJECT DETECTIVE</a:t>
              </a:r>
            </a:p>
          </p:txBody>
        </p:sp>
        <p:sp>
          <p:nvSpPr>
            <p:cNvPr id="620" name="文本框 16"/>
            <p:cNvSpPr txBox="1"/>
            <p:nvPr/>
          </p:nvSpPr>
          <p:spPr>
            <a:xfrm>
              <a:off x="0" y="0"/>
              <a:ext cx="4057501" cy="5717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lnSpc>
                  <a:spcPct val="150000"/>
                </a:lnSpc>
                <a:defRPr b="1" sz="2700"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OBJECT DETECTIVE</a:t>
              </a:r>
            </a:p>
          </p:txBody>
        </p:sp>
      </p:grpSp>
      <p:grpSp>
        <p:nvGrpSpPr>
          <p:cNvPr id="624" name="组合 14"/>
          <p:cNvGrpSpPr/>
          <p:nvPr/>
        </p:nvGrpSpPr>
        <p:grpSpPr>
          <a:xfrm>
            <a:off x="4516387" y="2798977"/>
            <a:ext cx="4061920" cy="609601"/>
            <a:chOff x="0" y="0"/>
            <a:chExt cx="4061919" cy="609600"/>
          </a:xfrm>
        </p:grpSpPr>
        <p:sp>
          <p:nvSpPr>
            <p:cNvPr id="622" name="文本框 15"/>
            <p:cNvSpPr txBox="1"/>
            <p:nvPr/>
          </p:nvSpPr>
          <p:spPr>
            <a:xfrm>
              <a:off x="4418" y="37848"/>
              <a:ext cx="4057502" cy="5717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lnSpc>
                  <a:spcPct val="150000"/>
                </a:lnSpc>
                <a:defRPr b="1" sz="2700">
                  <a:solidFill>
                    <a:schemeClr val="accent1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CULINARY WHODUNIT</a:t>
              </a:r>
            </a:p>
          </p:txBody>
        </p:sp>
        <p:sp>
          <p:nvSpPr>
            <p:cNvPr id="623" name="文本框 16"/>
            <p:cNvSpPr txBox="1"/>
            <p:nvPr/>
          </p:nvSpPr>
          <p:spPr>
            <a:xfrm>
              <a:off x="0" y="0"/>
              <a:ext cx="4057501" cy="5717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lnSpc>
                  <a:spcPct val="150000"/>
                </a:lnSpc>
                <a:defRPr b="1" sz="2700"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CULINARY WHODUNIT</a:t>
              </a:r>
            </a:p>
          </p:txBody>
        </p:sp>
      </p:grpSp>
      <p:grpSp>
        <p:nvGrpSpPr>
          <p:cNvPr id="627" name="组合 14"/>
          <p:cNvGrpSpPr/>
          <p:nvPr/>
        </p:nvGrpSpPr>
        <p:grpSpPr>
          <a:xfrm>
            <a:off x="4538038" y="3750972"/>
            <a:ext cx="4057501" cy="571752"/>
            <a:chOff x="0" y="0"/>
            <a:chExt cx="4057500" cy="571751"/>
          </a:xfrm>
        </p:grpSpPr>
        <p:sp>
          <p:nvSpPr>
            <p:cNvPr id="625" name="文本框 15"/>
            <p:cNvSpPr txBox="1"/>
            <p:nvPr/>
          </p:nvSpPr>
          <p:spPr>
            <a:xfrm>
              <a:off x="0" y="0"/>
              <a:ext cx="4057501" cy="5717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lnSpc>
                  <a:spcPct val="150000"/>
                </a:lnSpc>
                <a:defRPr b="1" sz="2700">
                  <a:solidFill>
                    <a:schemeClr val="accent1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LEISURE EXPEDITION</a:t>
              </a:r>
            </a:p>
          </p:txBody>
        </p:sp>
        <p:sp>
          <p:nvSpPr>
            <p:cNvPr id="626" name="文本框 16"/>
            <p:cNvSpPr txBox="1"/>
            <p:nvPr/>
          </p:nvSpPr>
          <p:spPr>
            <a:xfrm>
              <a:off x="0" y="0"/>
              <a:ext cx="4057501" cy="5717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>
              <a:lvl1pPr>
                <a:lnSpc>
                  <a:spcPct val="150000"/>
                </a:lnSpc>
                <a:defRPr b="1" sz="2700"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LEISURE EXPEDITION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组合 112"/>
          <p:cNvGrpSpPr/>
          <p:nvPr/>
        </p:nvGrpSpPr>
        <p:grpSpPr>
          <a:xfrm>
            <a:off x="2831688" y="2079091"/>
            <a:ext cx="6319955" cy="2654910"/>
            <a:chOff x="0" y="0"/>
            <a:chExt cx="6319954" cy="2654909"/>
          </a:xfrm>
        </p:grpSpPr>
        <p:sp>
          <p:nvSpPr>
            <p:cNvPr id="890" name="梯形 113"/>
            <p:cNvSpPr/>
            <p:nvPr/>
          </p:nvSpPr>
          <p:spPr>
            <a:xfrm rot="5400000">
              <a:off x="2012204" y="87436"/>
              <a:ext cx="1629855" cy="1454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973" y="0"/>
                  </a:lnTo>
                  <a:lnTo>
                    <a:pt x="2062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E74ED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91" name="梯形 114"/>
            <p:cNvSpPr/>
            <p:nvPr/>
          </p:nvSpPr>
          <p:spPr>
            <a:xfrm>
              <a:off x="656151" y="1528150"/>
              <a:ext cx="5008087" cy="92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835" y="0"/>
                  </a:lnTo>
                  <a:lnTo>
                    <a:pt x="16765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92" name="梯形 115"/>
            <p:cNvSpPr/>
            <p:nvPr/>
          </p:nvSpPr>
          <p:spPr>
            <a:xfrm>
              <a:off x="1015234" y="1540728"/>
              <a:ext cx="4290353" cy="7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474" y="0"/>
                  </a:lnTo>
                  <a:lnTo>
                    <a:pt x="17126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93" name="梯形 116"/>
            <p:cNvSpPr/>
            <p:nvPr/>
          </p:nvSpPr>
          <p:spPr>
            <a:xfrm>
              <a:off x="0" y="1249280"/>
              <a:ext cx="6319955" cy="1405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194" y="0"/>
                  </a:lnTo>
                  <a:lnTo>
                    <a:pt x="15406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894" name="梯形 118"/>
            <p:cNvSpPr/>
            <p:nvPr/>
          </p:nvSpPr>
          <p:spPr>
            <a:xfrm>
              <a:off x="1303195" y="1581929"/>
              <a:ext cx="3713998" cy="623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893" y="0"/>
                  </a:lnTo>
                  <a:lnTo>
                    <a:pt x="17707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896" name="星形: 四角 319"/>
          <p:cNvSpPr/>
          <p:nvPr/>
        </p:nvSpPr>
        <p:spPr>
          <a:xfrm>
            <a:off x="10137278" y="5186143"/>
            <a:ext cx="302529" cy="298192"/>
          </a:xfrm>
          <a:prstGeom prst="star4">
            <a:avLst>
              <a:gd name="adj" fmla="val 24408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sp>
        <p:nvSpPr>
          <p:cNvPr id="897" name="标题 1"/>
          <p:cNvSpPr txBox="1"/>
          <p:nvPr/>
        </p:nvSpPr>
        <p:spPr>
          <a:xfrm>
            <a:off x="4465775" y="2628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576072">
              <a:lnSpc>
                <a:spcPct val="90000"/>
              </a:lnSpc>
              <a:spcBef>
                <a:spcPts val="600"/>
              </a:spcBef>
              <a:defRPr sz="252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04012" dist="24003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DISCOVER THE FUN MASTER</a:t>
            </a:r>
          </a:p>
        </p:txBody>
      </p:sp>
      <p:sp>
        <p:nvSpPr>
          <p:cNvPr id="898" name="直接连接符 82"/>
          <p:cNvSpPr/>
          <p:nvPr/>
        </p:nvSpPr>
        <p:spPr>
          <a:xfrm flipV="1">
            <a:off x="1787255" y="3668760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99" name="直接连接符 83"/>
          <p:cNvSpPr/>
          <p:nvPr/>
        </p:nvSpPr>
        <p:spPr>
          <a:xfrm flipV="1">
            <a:off x="7938527" y="2152321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00" name="直接连接符 84"/>
          <p:cNvSpPr/>
          <p:nvPr/>
        </p:nvSpPr>
        <p:spPr>
          <a:xfrm flipV="1">
            <a:off x="4358756" y="4308568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01" name="直接连接符 86"/>
          <p:cNvSpPr/>
          <p:nvPr/>
        </p:nvSpPr>
        <p:spPr>
          <a:xfrm flipV="1">
            <a:off x="9673703" y="3448511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02" name="直接连接符 87"/>
          <p:cNvSpPr/>
          <p:nvPr/>
        </p:nvSpPr>
        <p:spPr>
          <a:xfrm flipV="1">
            <a:off x="3595094" y="2332364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03" name="任意多边形: 形状 88"/>
          <p:cNvSpPr/>
          <p:nvPr/>
        </p:nvSpPr>
        <p:spPr>
          <a:xfrm>
            <a:off x="3311149" y="1821036"/>
            <a:ext cx="567890" cy="54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904" name="任意多边形: 形状 89"/>
          <p:cNvSpPr/>
          <p:nvPr/>
        </p:nvSpPr>
        <p:spPr>
          <a:xfrm>
            <a:off x="7811345" y="1914129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905" name="任意多边形: 形状 90"/>
          <p:cNvSpPr/>
          <p:nvPr/>
        </p:nvSpPr>
        <p:spPr>
          <a:xfrm>
            <a:off x="4231533" y="4211494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标题 1"/>
          <p:cNvSpPr txBox="1"/>
          <p:nvPr/>
        </p:nvSpPr>
        <p:spPr>
          <a:xfrm>
            <a:off x="4462296" y="301571"/>
            <a:ext cx="3267408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3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ANSWER</a:t>
            </a:r>
          </a:p>
        </p:txBody>
      </p:sp>
      <p:grpSp>
        <p:nvGrpSpPr>
          <p:cNvPr id="910" name="组合 6"/>
          <p:cNvGrpSpPr/>
          <p:nvPr/>
        </p:nvGrpSpPr>
        <p:grpSpPr>
          <a:xfrm>
            <a:off x="-287505" y="-1993504"/>
            <a:ext cx="12767009" cy="11376080"/>
            <a:chOff x="0" y="0"/>
            <a:chExt cx="12767008" cy="11376078"/>
          </a:xfrm>
        </p:grpSpPr>
        <p:sp>
          <p:nvSpPr>
            <p:cNvPr id="908" name="任意多边形: 形状 112"/>
            <p:cNvSpPr/>
            <p:nvPr/>
          </p:nvSpPr>
          <p:spPr>
            <a:xfrm rot="12194384">
              <a:off x="1124862" y="1755904"/>
              <a:ext cx="10517284" cy="7864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6" h="21461" fill="norm" stroke="1" extrusionOk="0">
                  <a:moveTo>
                    <a:pt x="19356" y="4242"/>
                  </a:moveTo>
                  <a:lnTo>
                    <a:pt x="19135" y="3553"/>
                  </a:lnTo>
                  <a:lnTo>
                    <a:pt x="19139" y="3552"/>
                  </a:lnTo>
                  <a:lnTo>
                    <a:pt x="19357" y="4240"/>
                  </a:lnTo>
                  <a:close/>
                  <a:moveTo>
                    <a:pt x="1307" y="14630"/>
                  </a:moveTo>
                  <a:lnTo>
                    <a:pt x="1302" y="14631"/>
                  </a:lnTo>
                  <a:lnTo>
                    <a:pt x="1082" y="13943"/>
                  </a:lnTo>
                  <a:lnTo>
                    <a:pt x="1085" y="13940"/>
                  </a:lnTo>
                  <a:close/>
                  <a:moveTo>
                    <a:pt x="21265" y="11467"/>
                  </a:moveTo>
                  <a:lnTo>
                    <a:pt x="3905" y="21420"/>
                  </a:lnTo>
                  <a:cubicBezTo>
                    <a:pt x="3712" y="21531"/>
                    <a:pt x="3488" y="21412"/>
                    <a:pt x="3405" y="21153"/>
                  </a:cubicBezTo>
                  <a:lnTo>
                    <a:pt x="1307" y="14630"/>
                  </a:lnTo>
                  <a:lnTo>
                    <a:pt x="1400" y="14607"/>
                  </a:lnTo>
                  <a:cubicBezTo>
                    <a:pt x="1492" y="14562"/>
                    <a:pt x="1564" y="14459"/>
                    <a:pt x="1589" y="14327"/>
                  </a:cubicBezTo>
                  <a:cubicBezTo>
                    <a:pt x="1622" y="14150"/>
                    <a:pt x="1563" y="13966"/>
                    <a:pt x="1445" y="13877"/>
                  </a:cubicBezTo>
                  <a:cubicBezTo>
                    <a:pt x="1356" y="13810"/>
                    <a:pt x="1250" y="13808"/>
                    <a:pt x="1162" y="13866"/>
                  </a:cubicBezTo>
                  <a:lnTo>
                    <a:pt x="1085" y="13940"/>
                  </a:lnTo>
                  <a:lnTo>
                    <a:pt x="31" y="10664"/>
                  </a:lnTo>
                  <a:cubicBezTo>
                    <a:pt x="-52" y="10405"/>
                    <a:pt x="37" y="10106"/>
                    <a:pt x="231" y="9995"/>
                  </a:cubicBezTo>
                  <a:lnTo>
                    <a:pt x="17591" y="42"/>
                  </a:lnTo>
                  <a:cubicBezTo>
                    <a:pt x="17784" y="-69"/>
                    <a:pt x="18008" y="50"/>
                    <a:pt x="18091" y="309"/>
                  </a:cubicBezTo>
                  <a:lnTo>
                    <a:pt x="19135" y="3553"/>
                  </a:lnTo>
                  <a:lnTo>
                    <a:pt x="19042" y="3576"/>
                  </a:lnTo>
                  <a:cubicBezTo>
                    <a:pt x="18949" y="3620"/>
                    <a:pt x="18877" y="3723"/>
                    <a:pt x="18851" y="3855"/>
                  </a:cubicBezTo>
                  <a:cubicBezTo>
                    <a:pt x="18817" y="4031"/>
                    <a:pt x="18876" y="4215"/>
                    <a:pt x="18994" y="4305"/>
                  </a:cubicBezTo>
                  <a:cubicBezTo>
                    <a:pt x="19083" y="4373"/>
                    <a:pt x="19189" y="4375"/>
                    <a:pt x="19277" y="4317"/>
                  </a:cubicBezTo>
                  <a:lnTo>
                    <a:pt x="19356" y="4242"/>
                  </a:lnTo>
                  <a:lnTo>
                    <a:pt x="21465" y="10798"/>
                  </a:lnTo>
                  <a:cubicBezTo>
                    <a:pt x="21548" y="11057"/>
                    <a:pt x="21459" y="11356"/>
                    <a:pt x="21265" y="11467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909" name="直接连接符 83"/>
            <p:cNvSpPr/>
            <p:nvPr/>
          </p:nvSpPr>
          <p:spPr>
            <a:xfrm>
              <a:off x="1802057" y="6336798"/>
              <a:ext cx="9162895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dashDot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911" name="任意多边形: 形状 133"/>
          <p:cNvSpPr/>
          <p:nvPr/>
        </p:nvSpPr>
        <p:spPr>
          <a:xfrm rot="12194384">
            <a:off x="837358" y="-249745"/>
            <a:ext cx="10517284" cy="7864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6" h="21461" fill="norm" stroke="1" extrusionOk="0">
                <a:moveTo>
                  <a:pt x="19356" y="4242"/>
                </a:moveTo>
                <a:lnTo>
                  <a:pt x="19135" y="3553"/>
                </a:lnTo>
                <a:lnTo>
                  <a:pt x="19139" y="3552"/>
                </a:lnTo>
                <a:lnTo>
                  <a:pt x="19357" y="4240"/>
                </a:lnTo>
                <a:close/>
                <a:moveTo>
                  <a:pt x="1307" y="14630"/>
                </a:moveTo>
                <a:lnTo>
                  <a:pt x="1302" y="14631"/>
                </a:lnTo>
                <a:lnTo>
                  <a:pt x="1082" y="13943"/>
                </a:lnTo>
                <a:lnTo>
                  <a:pt x="1085" y="13940"/>
                </a:lnTo>
                <a:close/>
                <a:moveTo>
                  <a:pt x="21265" y="11467"/>
                </a:moveTo>
                <a:lnTo>
                  <a:pt x="3905" y="21420"/>
                </a:lnTo>
                <a:cubicBezTo>
                  <a:pt x="3712" y="21531"/>
                  <a:pt x="3488" y="21412"/>
                  <a:pt x="3405" y="21153"/>
                </a:cubicBezTo>
                <a:lnTo>
                  <a:pt x="1307" y="14630"/>
                </a:lnTo>
                <a:lnTo>
                  <a:pt x="1400" y="14607"/>
                </a:lnTo>
                <a:cubicBezTo>
                  <a:pt x="1492" y="14562"/>
                  <a:pt x="1564" y="14459"/>
                  <a:pt x="1589" y="14327"/>
                </a:cubicBezTo>
                <a:cubicBezTo>
                  <a:pt x="1622" y="14150"/>
                  <a:pt x="1563" y="13966"/>
                  <a:pt x="1445" y="13877"/>
                </a:cubicBezTo>
                <a:cubicBezTo>
                  <a:pt x="1356" y="13810"/>
                  <a:pt x="1250" y="13808"/>
                  <a:pt x="1162" y="13866"/>
                </a:cubicBezTo>
                <a:lnTo>
                  <a:pt x="1085" y="13940"/>
                </a:lnTo>
                <a:lnTo>
                  <a:pt x="31" y="10664"/>
                </a:lnTo>
                <a:cubicBezTo>
                  <a:pt x="-52" y="10405"/>
                  <a:pt x="37" y="10106"/>
                  <a:pt x="231" y="9995"/>
                </a:cubicBezTo>
                <a:lnTo>
                  <a:pt x="17591" y="42"/>
                </a:lnTo>
                <a:cubicBezTo>
                  <a:pt x="17784" y="-69"/>
                  <a:pt x="18008" y="50"/>
                  <a:pt x="18091" y="309"/>
                </a:cubicBezTo>
                <a:lnTo>
                  <a:pt x="19135" y="3553"/>
                </a:lnTo>
                <a:lnTo>
                  <a:pt x="19042" y="3576"/>
                </a:lnTo>
                <a:cubicBezTo>
                  <a:pt x="18949" y="3620"/>
                  <a:pt x="18877" y="3723"/>
                  <a:pt x="18851" y="3855"/>
                </a:cubicBezTo>
                <a:cubicBezTo>
                  <a:pt x="18817" y="4031"/>
                  <a:pt x="18876" y="4215"/>
                  <a:pt x="18994" y="4305"/>
                </a:cubicBezTo>
                <a:cubicBezTo>
                  <a:pt x="19083" y="4373"/>
                  <a:pt x="19189" y="4375"/>
                  <a:pt x="19277" y="4317"/>
                </a:cubicBezTo>
                <a:lnTo>
                  <a:pt x="19356" y="4242"/>
                </a:lnTo>
                <a:lnTo>
                  <a:pt x="21465" y="10798"/>
                </a:lnTo>
                <a:cubicBezTo>
                  <a:pt x="21548" y="11057"/>
                  <a:pt x="21459" y="11356"/>
                  <a:pt x="21265" y="11467"/>
                </a:cubicBezTo>
                <a:close/>
              </a:path>
            </a:pathLst>
          </a:custGeom>
          <a:solidFill>
            <a:srgbClr val="FFFFFF">
              <a:alpha val="7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912" name="图片 9" descr="图片 9"/>
          <p:cNvPicPr>
            <a:picLocks noChangeAspect="1"/>
          </p:cNvPicPr>
          <p:nvPr/>
        </p:nvPicPr>
        <p:blipFill>
          <a:blip r:embed="rId3">
            <a:extLst/>
          </a:blip>
          <a:srcRect l="0" t="64226" r="0" b="0"/>
          <a:stretch>
            <a:fillRect/>
          </a:stretch>
        </p:blipFill>
        <p:spPr>
          <a:xfrm>
            <a:off x="1279739" y="4343294"/>
            <a:ext cx="9632516" cy="1631344"/>
          </a:xfrm>
          <a:prstGeom prst="rect">
            <a:avLst/>
          </a:prstGeom>
          <a:ln w="12700">
            <a:miter lim="400000"/>
          </a:ln>
        </p:spPr>
      </p:pic>
      <p:sp>
        <p:nvSpPr>
          <p:cNvPr id="913" name="直接连接符 11"/>
          <p:cNvSpPr/>
          <p:nvPr/>
        </p:nvSpPr>
        <p:spPr>
          <a:xfrm flipV="1">
            <a:off x="1459061" y="4329264"/>
            <a:ext cx="9273870" cy="14031"/>
          </a:xfrm>
          <a:prstGeom prst="line">
            <a:avLst/>
          </a:prstGeom>
          <a:ln w="635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14" name="任意多边形: 形状 135"/>
          <p:cNvSpPr/>
          <p:nvPr/>
        </p:nvSpPr>
        <p:spPr>
          <a:xfrm>
            <a:off x="1018358" y="2913961"/>
            <a:ext cx="544796" cy="608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915" name="任意多边形: 形状 136"/>
          <p:cNvSpPr/>
          <p:nvPr/>
        </p:nvSpPr>
        <p:spPr>
          <a:xfrm>
            <a:off x="1723364" y="2237661"/>
            <a:ext cx="325707" cy="381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916" name="图片 137" descr="图片 137"/>
          <p:cNvPicPr>
            <a:picLocks noChangeAspect="1"/>
          </p:cNvPicPr>
          <p:nvPr/>
        </p:nvPicPr>
        <p:blipFill>
          <a:blip r:embed="rId4">
            <a:extLst/>
          </a:blip>
          <a:srcRect l="0" t="29755" r="0" b="47372"/>
          <a:stretch>
            <a:fillRect/>
          </a:stretch>
        </p:blipFill>
        <p:spPr>
          <a:xfrm>
            <a:off x="8085315" y="4414523"/>
            <a:ext cx="2592133" cy="950249"/>
          </a:xfrm>
          <a:prstGeom prst="rect">
            <a:avLst/>
          </a:prstGeom>
          <a:ln w="12700">
            <a:miter lim="400000"/>
          </a:ln>
        </p:spPr>
      </p:pic>
      <p:sp>
        <p:nvSpPr>
          <p:cNvPr id="917" name="标题 1"/>
          <p:cNvSpPr txBox="1"/>
          <p:nvPr/>
        </p:nvSpPr>
        <p:spPr>
          <a:xfrm>
            <a:off x="8131034" y="5463252"/>
            <a:ext cx="854261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GAME A</a:t>
            </a:r>
          </a:p>
        </p:txBody>
      </p:sp>
      <p:sp>
        <p:nvSpPr>
          <p:cNvPr id="918" name="标题 1"/>
          <p:cNvSpPr txBox="1"/>
          <p:nvPr/>
        </p:nvSpPr>
        <p:spPr>
          <a:xfrm>
            <a:off x="9450808" y="5467718"/>
            <a:ext cx="1180919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8888888</a:t>
            </a:r>
          </a:p>
        </p:txBody>
      </p:sp>
      <p:grpSp>
        <p:nvGrpSpPr>
          <p:cNvPr id="921" name="组合 144"/>
          <p:cNvGrpSpPr/>
          <p:nvPr/>
        </p:nvGrpSpPr>
        <p:grpSpPr>
          <a:xfrm>
            <a:off x="2126673" y="1670116"/>
            <a:ext cx="1270002" cy="1303318"/>
            <a:chOff x="0" y="0"/>
            <a:chExt cx="1270001" cy="1303317"/>
          </a:xfrm>
        </p:grpSpPr>
        <p:sp>
          <p:nvSpPr>
            <p:cNvPr id="919" name="文本框 145"/>
            <p:cNvSpPr/>
            <p:nvPr/>
          </p:nvSpPr>
          <p:spPr>
            <a:xfrm>
              <a:off x="0" y="3331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1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JEFF</a:t>
              </a:r>
            </a:p>
          </p:txBody>
        </p:sp>
        <p:sp>
          <p:nvSpPr>
            <p:cNvPr id="920" name="文本框 146"/>
            <p:cNvSpPr/>
            <p:nvPr/>
          </p:nvSpPr>
          <p:spPr>
            <a:xfrm>
              <a:off x="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2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JEFF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8" name="组合 112"/>
          <p:cNvGrpSpPr/>
          <p:nvPr/>
        </p:nvGrpSpPr>
        <p:grpSpPr>
          <a:xfrm>
            <a:off x="2831688" y="2079091"/>
            <a:ext cx="6319955" cy="2654910"/>
            <a:chOff x="0" y="0"/>
            <a:chExt cx="6319954" cy="2654909"/>
          </a:xfrm>
        </p:grpSpPr>
        <p:sp>
          <p:nvSpPr>
            <p:cNvPr id="923" name="梯形 113"/>
            <p:cNvSpPr/>
            <p:nvPr/>
          </p:nvSpPr>
          <p:spPr>
            <a:xfrm rot="5400000">
              <a:off x="2012204" y="87436"/>
              <a:ext cx="1629855" cy="1454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973" y="0"/>
                  </a:lnTo>
                  <a:lnTo>
                    <a:pt x="2062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E74ED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24" name="梯形 114"/>
            <p:cNvSpPr/>
            <p:nvPr/>
          </p:nvSpPr>
          <p:spPr>
            <a:xfrm>
              <a:off x="656151" y="1528150"/>
              <a:ext cx="5008087" cy="92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835" y="0"/>
                  </a:lnTo>
                  <a:lnTo>
                    <a:pt x="16765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25" name="梯形 115"/>
            <p:cNvSpPr/>
            <p:nvPr/>
          </p:nvSpPr>
          <p:spPr>
            <a:xfrm>
              <a:off x="1015234" y="1540728"/>
              <a:ext cx="4290353" cy="7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474" y="0"/>
                  </a:lnTo>
                  <a:lnTo>
                    <a:pt x="17126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26" name="梯形 116"/>
            <p:cNvSpPr/>
            <p:nvPr/>
          </p:nvSpPr>
          <p:spPr>
            <a:xfrm>
              <a:off x="0" y="1249280"/>
              <a:ext cx="6319955" cy="1405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194" y="0"/>
                  </a:lnTo>
                  <a:lnTo>
                    <a:pt x="15406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27" name="梯形 118"/>
            <p:cNvSpPr/>
            <p:nvPr/>
          </p:nvSpPr>
          <p:spPr>
            <a:xfrm>
              <a:off x="1303195" y="1581929"/>
              <a:ext cx="3713998" cy="623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893" y="0"/>
                  </a:lnTo>
                  <a:lnTo>
                    <a:pt x="17707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929" name="星形: 四角 319"/>
          <p:cNvSpPr/>
          <p:nvPr/>
        </p:nvSpPr>
        <p:spPr>
          <a:xfrm>
            <a:off x="10137278" y="5186143"/>
            <a:ext cx="302529" cy="298192"/>
          </a:xfrm>
          <a:prstGeom prst="star4">
            <a:avLst>
              <a:gd name="adj" fmla="val 24408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sp>
        <p:nvSpPr>
          <p:cNvPr id="930" name="标题 1"/>
          <p:cNvSpPr txBox="1"/>
          <p:nvPr/>
        </p:nvSpPr>
        <p:spPr>
          <a:xfrm>
            <a:off x="4465775" y="2628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576072">
              <a:lnSpc>
                <a:spcPct val="90000"/>
              </a:lnSpc>
              <a:spcBef>
                <a:spcPts val="600"/>
              </a:spcBef>
              <a:defRPr sz="252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04012" dist="24003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DISCOVER THE FUN MASTER</a:t>
            </a:r>
          </a:p>
        </p:txBody>
      </p:sp>
      <p:sp>
        <p:nvSpPr>
          <p:cNvPr id="931" name="直接连接符 82"/>
          <p:cNvSpPr/>
          <p:nvPr/>
        </p:nvSpPr>
        <p:spPr>
          <a:xfrm flipV="1">
            <a:off x="1787255" y="3668760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32" name="直接连接符 83"/>
          <p:cNvSpPr/>
          <p:nvPr/>
        </p:nvSpPr>
        <p:spPr>
          <a:xfrm flipV="1">
            <a:off x="7938527" y="2152321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33" name="直接连接符 84"/>
          <p:cNvSpPr/>
          <p:nvPr/>
        </p:nvSpPr>
        <p:spPr>
          <a:xfrm flipV="1">
            <a:off x="4358756" y="4308568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34" name="直接连接符 86"/>
          <p:cNvSpPr/>
          <p:nvPr/>
        </p:nvSpPr>
        <p:spPr>
          <a:xfrm flipV="1">
            <a:off x="9673703" y="3448511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35" name="直接连接符 87"/>
          <p:cNvSpPr/>
          <p:nvPr/>
        </p:nvSpPr>
        <p:spPr>
          <a:xfrm flipV="1">
            <a:off x="3595094" y="2332364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36" name="任意多边形: 形状 88"/>
          <p:cNvSpPr/>
          <p:nvPr/>
        </p:nvSpPr>
        <p:spPr>
          <a:xfrm>
            <a:off x="3311149" y="1821036"/>
            <a:ext cx="567890" cy="54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937" name="任意多边形: 形状 89"/>
          <p:cNvSpPr/>
          <p:nvPr/>
        </p:nvSpPr>
        <p:spPr>
          <a:xfrm>
            <a:off x="7811345" y="1914129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938" name="任意多边形: 形状 90"/>
          <p:cNvSpPr/>
          <p:nvPr/>
        </p:nvSpPr>
        <p:spPr>
          <a:xfrm>
            <a:off x="4231533" y="4211494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标题 1"/>
          <p:cNvSpPr txBox="1"/>
          <p:nvPr/>
        </p:nvSpPr>
        <p:spPr>
          <a:xfrm>
            <a:off x="4462296" y="301571"/>
            <a:ext cx="3267408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3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ANSWER</a:t>
            </a:r>
          </a:p>
        </p:txBody>
      </p:sp>
      <p:grpSp>
        <p:nvGrpSpPr>
          <p:cNvPr id="943" name="组合 6"/>
          <p:cNvGrpSpPr/>
          <p:nvPr/>
        </p:nvGrpSpPr>
        <p:grpSpPr>
          <a:xfrm>
            <a:off x="-287505" y="-1993504"/>
            <a:ext cx="12767009" cy="11376080"/>
            <a:chOff x="0" y="0"/>
            <a:chExt cx="12767008" cy="11376078"/>
          </a:xfrm>
        </p:grpSpPr>
        <p:sp>
          <p:nvSpPr>
            <p:cNvPr id="941" name="任意多边形: 形状 112"/>
            <p:cNvSpPr/>
            <p:nvPr/>
          </p:nvSpPr>
          <p:spPr>
            <a:xfrm rot="12194384">
              <a:off x="1124862" y="1755904"/>
              <a:ext cx="10517284" cy="7864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6" h="21461" fill="norm" stroke="1" extrusionOk="0">
                  <a:moveTo>
                    <a:pt x="19356" y="4242"/>
                  </a:moveTo>
                  <a:lnTo>
                    <a:pt x="19135" y="3553"/>
                  </a:lnTo>
                  <a:lnTo>
                    <a:pt x="19139" y="3552"/>
                  </a:lnTo>
                  <a:lnTo>
                    <a:pt x="19357" y="4240"/>
                  </a:lnTo>
                  <a:close/>
                  <a:moveTo>
                    <a:pt x="1307" y="14630"/>
                  </a:moveTo>
                  <a:lnTo>
                    <a:pt x="1302" y="14631"/>
                  </a:lnTo>
                  <a:lnTo>
                    <a:pt x="1082" y="13943"/>
                  </a:lnTo>
                  <a:lnTo>
                    <a:pt x="1085" y="13940"/>
                  </a:lnTo>
                  <a:close/>
                  <a:moveTo>
                    <a:pt x="21265" y="11467"/>
                  </a:moveTo>
                  <a:lnTo>
                    <a:pt x="3905" y="21420"/>
                  </a:lnTo>
                  <a:cubicBezTo>
                    <a:pt x="3712" y="21531"/>
                    <a:pt x="3488" y="21412"/>
                    <a:pt x="3405" y="21153"/>
                  </a:cubicBezTo>
                  <a:lnTo>
                    <a:pt x="1307" y="14630"/>
                  </a:lnTo>
                  <a:lnTo>
                    <a:pt x="1400" y="14607"/>
                  </a:lnTo>
                  <a:cubicBezTo>
                    <a:pt x="1492" y="14562"/>
                    <a:pt x="1564" y="14459"/>
                    <a:pt x="1589" y="14327"/>
                  </a:cubicBezTo>
                  <a:cubicBezTo>
                    <a:pt x="1622" y="14150"/>
                    <a:pt x="1563" y="13966"/>
                    <a:pt x="1445" y="13877"/>
                  </a:cubicBezTo>
                  <a:cubicBezTo>
                    <a:pt x="1356" y="13810"/>
                    <a:pt x="1250" y="13808"/>
                    <a:pt x="1162" y="13866"/>
                  </a:cubicBezTo>
                  <a:lnTo>
                    <a:pt x="1085" y="13940"/>
                  </a:lnTo>
                  <a:lnTo>
                    <a:pt x="31" y="10664"/>
                  </a:lnTo>
                  <a:cubicBezTo>
                    <a:pt x="-52" y="10405"/>
                    <a:pt x="37" y="10106"/>
                    <a:pt x="231" y="9995"/>
                  </a:cubicBezTo>
                  <a:lnTo>
                    <a:pt x="17591" y="42"/>
                  </a:lnTo>
                  <a:cubicBezTo>
                    <a:pt x="17784" y="-69"/>
                    <a:pt x="18008" y="50"/>
                    <a:pt x="18091" y="309"/>
                  </a:cubicBezTo>
                  <a:lnTo>
                    <a:pt x="19135" y="3553"/>
                  </a:lnTo>
                  <a:lnTo>
                    <a:pt x="19042" y="3576"/>
                  </a:lnTo>
                  <a:cubicBezTo>
                    <a:pt x="18949" y="3620"/>
                    <a:pt x="18877" y="3723"/>
                    <a:pt x="18851" y="3855"/>
                  </a:cubicBezTo>
                  <a:cubicBezTo>
                    <a:pt x="18817" y="4031"/>
                    <a:pt x="18876" y="4215"/>
                    <a:pt x="18994" y="4305"/>
                  </a:cubicBezTo>
                  <a:cubicBezTo>
                    <a:pt x="19083" y="4373"/>
                    <a:pt x="19189" y="4375"/>
                    <a:pt x="19277" y="4317"/>
                  </a:cubicBezTo>
                  <a:lnTo>
                    <a:pt x="19356" y="4242"/>
                  </a:lnTo>
                  <a:lnTo>
                    <a:pt x="21465" y="10798"/>
                  </a:lnTo>
                  <a:cubicBezTo>
                    <a:pt x="21548" y="11057"/>
                    <a:pt x="21459" y="11356"/>
                    <a:pt x="21265" y="11467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942" name="直接连接符 83"/>
            <p:cNvSpPr/>
            <p:nvPr/>
          </p:nvSpPr>
          <p:spPr>
            <a:xfrm>
              <a:off x="1802057" y="6336798"/>
              <a:ext cx="9162895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dashDot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944" name="任意多边形: 形状 133"/>
          <p:cNvSpPr/>
          <p:nvPr/>
        </p:nvSpPr>
        <p:spPr>
          <a:xfrm rot="12194384">
            <a:off x="837358" y="-249745"/>
            <a:ext cx="10517284" cy="7864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6" h="21461" fill="norm" stroke="1" extrusionOk="0">
                <a:moveTo>
                  <a:pt x="19356" y="4242"/>
                </a:moveTo>
                <a:lnTo>
                  <a:pt x="19135" y="3553"/>
                </a:lnTo>
                <a:lnTo>
                  <a:pt x="19139" y="3552"/>
                </a:lnTo>
                <a:lnTo>
                  <a:pt x="19357" y="4240"/>
                </a:lnTo>
                <a:close/>
                <a:moveTo>
                  <a:pt x="1307" y="14630"/>
                </a:moveTo>
                <a:lnTo>
                  <a:pt x="1302" y="14631"/>
                </a:lnTo>
                <a:lnTo>
                  <a:pt x="1082" y="13943"/>
                </a:lnTo>
                <a:lnTo>
                  <a:pt x="1085" y="13940"/>
                </a:lnTo>
                <a:close/>
                <a:moveTo>
                  <a:pt x="21265" y="11467"/>
                </a:moveTo>
                <a:lnTo>
                  <a:pt x="3905" y="21420"/>
                </a:lnTo>
                <a:cubicBezTo>
                  <a:pt x="3712" y="21531"/>
                  <a:pt x="3488" y="21412"/>
                  <a:pt x="3405" y="21153"/>
                </a:cubicBezTo>
                <a:lnTo>
                  <a:pt x="1307" y="14630"/>
                </a:lnTo>
                <a:lnTo>
                  <a:pt x="1400" y="14607"/>
                </a:lnTo>
                <a:cubicBezTo>
                  <a:pt x="1492" y="14562"/>
                  <a:pt x="1564" y="14459"/>
                  <a:pt x="1589" y="14327"/>
                </a:cubicBezTo>
                <a:cubicBezTo>
                  <a:pt x="1622" y="14150"/>
                  <a:pt x="1563" y="13966"/>
                  <a:pt x="1445" y="13877"/>
                </a:cubicBezTo>
                <a:cubicBezTo>
                  <a:pt x="1356" y="13810"/>
                  <a:pt x="1250" y="13808"/>
                  <a:pt x="1162" y="13866"/>
                </a:cubicBezTo>
                <a:lnTo>
                  <a:pt x="1085" y="13940"/>
                </a:lnTo>
                <a:lnTo>
                  <a:pt x="31" y="10664"/>
                </a:lnTo>
                <a:cubicBezTo>
                  <a:pt x="-52" y="10405"/>
                  <a:pt x="37" y="10106"/>
                  <a:pt x="231" y="9995"/>
                </a:cubicBezTo>
                <a:lnTo>
                  <a:pt x="17591" y="42"/>
                </a:lnTo>
                <a:cubicBezTo>
                  <a:pt x="17784" y="-69"/>
                  <a:pt x="18008" y="50"/>
                  <a:pt x="18091" y="309"/>
                </a:cubicBezTo>
                <a:lnTo>
                  <a:pt x="19135" y="3553"/>
                </a:lnTo>
                <a:lnTo>
                  <a:pt x="19042" y="3576"/>
                </a:lnTo>
                <a:cubicBezTo>
                  <a:pt x="18949" y="3620"/>
                  <a:pt x="18877" y="3723"/>
                  <a:pt x="18851" y="3855"/>
                </a:cubicBezTo>
                <a:cubicBezTo>
                  <a:pt x="18817" y="4031"/>
                  <a:pt x="18876" y="4215"/>
                  <a:pt x="18994" y="4305"/>
                </a:cubicBezTo>
                <a:cubicBezTo>
                  <a:pt x="19083" y="4373"/>
                  <a:pt x="19189" y="4375"/>
                  <a:pt x="19277" y="4317"/>
                </a:cubicBezTo>
                <a:lnTo>
                  <a:pt x="19356" y="4242"/>
                </a:lnTo>
                <a:lnTo>
                  <a:pt x="21465" y="10798"/>
                </a:lnTo>
                <a:cubicBezTo>
                  <a:pt x="21548" y="11057"/>
                  <a:pt x="21459" y="11356"/>
                  <a:pt x="21265" y="11467"/>
                </a:cubicBezTo>
                <a:close/>
              </a:path>
            </a:pathLst>
          </a:custGeom>
          <a:solidFill>
            <a:srgbClr val="FFFFFF">
              <a:alpha val="7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945" name="图片 9" descr="图片 9"/>
          <p:cNvPicPr>
            <a:picLocks noChangeAspect="1"/>
          </p:cNvPicPr>
          <p:nvPr/>
        </p:nvPicPr>
        <p:blipFill>
          <a:blip r:embed="rId3">
            <a:extLst/>
          </a:blip>
          <a:srcRect l="0" t="64226" r="0" b="0"/>
          <a:stretch>
            <a:fillRect/>
          </a:stretch>
        </p:blipFill>
        <p:spPr>
          <a:xfrm>
            <a:off x="1279739" y="4343294"/>
            <a:ext cx="9632516" cy="1631344"/>
          </a:xfrm>
          <a:prstGeom prst="rect">
            <a:avLst/>
          </a:prstGeom>
          <a:ln w="12700">
            <a:miter lim="400000"/>
          </a:ln>
        </p:spPr>
      </p:pic>
      <p:sp>
        <p:nvSpPr>
          <p:cNvPr id="946" name="直接连接符 11"/>
          <p:cNvSpPr/>
          <p:nvPr/>
        </p:nvSpPr>
        <p:spPr>
          <a:xfrm flipV="1">
            <a:off x="1459061" y="4329264"/>
            <a:ext cx="9273870" cy="14031"/>
          </a:xfrm>
          <a:prstGeom prst="line">
            <a:avLst/>
          </a:prstGeom>
          <a:ln w="635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47" name="任意多边形: 形状 135"/>
          <p:cNvSpPr/>
          <p:nvPr/>
        </p:nvSpPr>
        <p:spPr>
          <a:xfrm>
            <a:off x="1018358" y="2913961"/>
            <a:ext cx="544796" cy="608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948" name="任意多边形: 形状 136"/>
          <p:cNvSpPr/>
          <p:nvPr/>
        </p:nvSpPr>
        <p:spPr>
          <a:xfrm>
            <a:off x="1723364" y="2237661"/>
            <a:ext cx="325707" cy="381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949" name="图片 137" descr="图片 137"/>
          <p:cNvPicPr>
            <a:picLocks noChangeAspect="1"/>
          </p:cNvPicPr>
          <p:nvPr/>
        </p:nvPicPr>
        <p:blipFill>
          <a:blip r:embed="rId4">
            <a:extLst/>
          </a:blip>
          <a:srcRect l="0" t="29755" r="0" b="47372"/>
          <a:stretch>
            <a:fillRect/>
          </a:stretch>
        </p:blipFill>
        <p:spPr>
          <a:xfrm>
            <a:off x="8085315" y="4414523"/>
            <a:ext cx="2592133" cy="950249"/>
          </a:xfrm>
          <a:prstGeom prst="rect">
            <a:avLst/>
          </a:prstGeom>
          <a:ln w="12700">
            <a:miter lim="400000"/>
          </a:ln>
        </p:spPr>
      </p:pic>
      <p:sp>
        <p:nvSpPr>
          <p:cNvPr id="950" name="标题 1"/>
          <p:cNvSpPr txBox="1"/>
          <p:nvPr/>
        </p:nvSpPr>
        <p:spPr>
          <a:xfrm>
            <a:off x="8131034" y="5463252"/>
            <a:ext cx="854261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GAME A</a:t>
            </a:r>
          </a:p>
        </p:txBody>
      </p:sp>
      <p:sp>
        <p:nvSpPr>
          <p:cNvPr id="951" name="标题 1"/>
          <p:cNvSpPr txBox="1"/>
          <p:nvPr/>
        </p:nvSpPr>
        <p:spPr>
          <a:xfrm>
            <a:off x="9450808" y="5467718"/>
            <a:ext cx="1180919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8888888</a:t>
            </a:r>
          </a:p>
        </p:txBody>
      </p:sp>
      <p:grpSp>
        <p:nvGrpSpPr>
          <p:cNvPr id="954" name="组合 144"/>
          <p:cNvGrpSpPr/>
          <p:nvPr/>
        </p:nvGrpSpPr>
        <p:grpSpPr>
          <a:xfrm>
            <a:off x="2126673" y="1670116"/>
            <a:ext cx="1270002" cy="1303318"/>
            <a:chOff x="0" y="0"/>
            <a:chExt cx="1270001" cy="1303317"/>
          </a:xfrm>
        </p:grpSpPr>
        <p:sp>
          <p:nvSpPr>
            <p:cNvPr id="952" name="文本框 145"/>
            <p:cNvSpPr/>
            <p:nvPr/>
          </p:nvSpPr>
          <p:spPr>
            <a:xfrm>
              <a:off x="0" y="3331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1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ALEX</a:t>
              </a:r>
            </a:p>
          </p:txBody>
        </p:sp>
        <p:sp>
          <p:nvSpPr>
            <p:cNvPr id="953" name="文本框 146"/>
            <p:cNvSpPr/>
            <p:nvPr/>
          </p:nvSpPr>
          <p:spPr>
            <a:xfrm>
              <a:off x="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2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ALEX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1" name="组合 112"/>
          <p:cNvGrpSpPr/>
          <p:nvPr/>
        </p:nvGrpSpPr>
        <p:grpSpPr>
          <a:xfrm>
            <a:off x="2831688" y="2079091"/>
            <a:ext cx="6319955" cy="2654910"/>
            <a:chOff x="0" y="0"/>
            <a:chExt cx="6319954" cy="2654909"/>
          </a:xfrm>
        </p:grpSpPr>
        <p:sp>
          <p:nvSpPr>
            <p:cNvPr id="956" name="梯形 113"/>
            <p:cNvSpPr/>
            <p:nvPr/>
          </p:nvSpPr>
          <p:spPr>
            <a:xfrm rot="5400000">
              <a:off x="2012204" y="87436"/>
              <a:ext cx="1629855" cy="1454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973" y="0"/>
                  </a:lnTo>
                  <a:lnTo>
                    <a:pt x="2062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E74ED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57" name="梯形 114"/>
            <p:cNvSpPr/>
            <p:nvPr/>
          </p:nvSpPr>
          <p:spPr>
            <a:xfrm>
              <a:off x="656151" y="1528150"/>
              <a:ext cx="5008087" cy="92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835" y="0"/>
                  </a:lnTo>
                  <a:lnTo>
                    <a:pt x="16765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58" name="梯形 115"/>
            <p:cNvSpPr/>
            <p:nvPr/>
          </p:nvSpPr>
          <p:spPr>
            <a:xfrm>
              <a:off x="1015234" y="1540728"/>
              <a:ext cx="4290353" cy="7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474" y="0"/>
                  </a:lnTo>
                  <a:lnTo>
                    <a:pt x="17126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59" name="梯形 116"/>
            <p:cNvSpPr/>
            <p:nvPr/>
          </p:nvSpPr>
          <p:spPr>
            <a:xfrm>
              <a:off x="0" y="1249280"/>
              <a:ext cx="6319955" cy="1405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194" y="0"/>
                  </a:lnTo>
                  <a:lnTo>
                    <a:pt x="15406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60" name="梯形 118"/>
            <p:cNvSpPr/>
            <p:nvPr/>
          </p:nvSpPr>
          <p:spPr>
            <a:xfrm>
              <a:off x="1303195" y="1581929"/>
              <a:ext cx="3713998" cy="623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893" y="0"/>
                  </a:lnTo>
                  <a:lnTo>
                    <a:pt x="17707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962" name="星形: 四角 319"/>
          <p:cNvSpPr/>
          <p:nvPr/>
        </p:nvSpPr>
        <p:spPr>
          <a:xfrm>
            <a:off x="10137278" y="5186143"/>
            <a:ext cx="302529" cy="298192"/>
          </a:xfrm>
          <a:prstGeom prst="star4">
            <a:avLst>
              <a:gd name="adj" fmla="val 24408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sp>
        <p:nvSpPr>
          <p:cNvPr id="963" name="标题 1"/>
          <p:cNvSpPr txBox="1"/>
          <p:nvPr/>
        </p:nvSpPr>
        <p:spPr>
          <a:xfrm>
            <a:off x="4465775" y="2628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576072">
              <a:lnSpc>
                <a:spcPct val="90000"/>
              </a:lnSpc>
              <a:spcBef>
                <a:spcPts val="600"/>
              </a:spcBef>
              <a:defRPr sz="252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04012" dist="24003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DISCOVER THE FUN MASTER</a:t>
            </a:r>
          </a:p>
        </p:txBody>
      </p:sp>
      <p:sp>
        <p:nvSpPr>
          <p:cNvPr id="964" name="直接连接符 82"/>
          <p:cNvSpPr/>
          <p:nvPr/>
        </p:nvSpPr>
        <p:spPr>
          <a:xfrm flipV="1">
            <a:off x="1787255" y="3668760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65" name="直接连接符 83"/>
          <p:cNvSpPr/>
          <p:nvPr/>
        </p:nvSpPr>
        <p:spPr>
          <a:xfrm flipV="1">
            <a:off x="7938527" y="2152321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66" name="直接连接符 84"/>
          <p:cNvSpPr/>
          <p:nvPr/>
        </p:nvSpPr>
        <p:spPr>
          <a:xfrm flipV="1">
            <a:off x="4358756" y="4308568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67" name="直接连接符 86"/>
          <p:cNvSpPr/>
          <p:nvPr/>
        </p:nvSpPr>
        <p:spPr>
          <a:xfrm flipV="1">
            <a:off x="9673703" y="3448511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68" name="直接连接符 87"/>
          <p:cNvSpPr/>
          <p:nvPr/>
        </p:nvSpPr>
        <p:spPr>
          <a:xfrm flipV="1">
            <a:off x="3595094" y="2332364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69" name="任意多边形: 形状 88"/>
          <p:cNvSpPr/>
          <p:nvPr/>
        </p:nvSpPr>
        <p:spPr>
          <a:xfrm>
            <a:off x="3311149" y="1821036"/>
            <a:ext cx="567890" cy="54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970" name="任意多边形: 形状 89"/>
          <p:cNvSpPr/>
          <p:nvPr/>
        </p:nvSpPr>
        <p:spPr>
          <a:xfrm>
            <a:off x="7811345" y="1914129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971" name="任意多边形: 形状 90"/>
          <p:cNvSpPr/>
          <p:nvPr/>
        </p:nvSpPr>
        <p:spPr>
          <a:xfrm>
            <a:off x="4231533" y="4211494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标题 1"/>
          <p:cNvSpPr txBox="1"/>
          <p:nvPr/>
        </p:nvSpPr>
        <p:spPr>
          <a:xfrm>
            <a:off x="4462296" y="301571"/>
            <a:ext cx="3267408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3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ANSWER</a:t>
            </a:r>
          </a:p>
        </p:txBody>
      </p:sp>
      <p:grpSp>
        <p:nvGrpSpPr>
          <p:cNvPr id="976" name="组合 6"/>
          <p:cNvGrpSpPr/>
          <p:nvPr/>
        </p:nvGrpSpPr>
        <p:grpSpPr>
          <a:xfrm>
            <a:off x="-287505" y="-1993504"/>
            <a:ext cx="12767009" cy="11376080"/>
            <a:chOff x="0" y="0"/>
            <a:chExt cx="12767008" cy="11376078"/>
          </a:xfrm>
        </p:grpSpPr>
        <p:sp>
          <p:nvSpPr>
            <p:cNvPr id="974" name="任意多边形: 形状 112"/>
            <p:cNvSpPr/>
            <p:nvPr/>
          </p:nvSpPr>
          <p:spPr>
            <a:xfrm rot="12194384">
              <a:off x="1124862" y="1755904"/>
              <a:ext cx="10517284" cy="7864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6" h="21461" fill="norm" stroke="1" extrusionOk="0">
                  <a:moveTo>
                    <a:pt x="19356" y="4242"/>
                  </a:moveTo>
                  <a:lnTo>
                    <a:pt x="19135" y="3553"/>
                  </a:lnTo>
                  <a:lnTo>
                    <a:pt x="19139" y="3552"/>
                  </a:lnTo>
                  <a:lnTo>
                    <a:pt x="19357" y="4240"/>
                  </a:lnTo>
                  <a:close/>
                  <a:moveTo>
                    <a:pt x="1307" y="14630"/>
                  </a:moveTo>
                  <a:lnTo>
                    <a:pt x="1302" y="14631"/>
                  </a:lnTo>
                  <a:lnTo>
                    <a:pt x="1082" y="13943"/>
                  </a:lnTo>
                  <a:lnTo>
                    <a:pt x="1085" y="13940"/>
                  </a:lnTo>
                  <a:close/>
                  <a:moveTo>
                    <a:pt x="21265" y="11467"/>
                  </a:moveTo>
                  <a:lnTo>
                    <a:pt x="3905" y="21420"/>
                  </a:lnTo>
                  <a:cubicBezTo>
                    <a:pt x="3712" y="21531"/>
                    <a:pt x="3488" y="21412"/>
                    <a:pt x="3405" y="21153"/>
                  </a:cubicBezTo>
                  <a:lnTo>
                    <a:pt x="1307" y="14630"/>
                  </a:lnTo>
                  <a:lnTo>
                    <a:pt x="1400" y="14607"/>
                  </a:lnTo>
                  <a:cubicBezTo>
                    <a:pt x="1492" y="14562"/>
                    <a:pt x="1564" y="14459"/>
                    <a:pt x="1589" y="14327"/>
                  </a:cubicBezTo>
                  <a:cubicBezTo>
                    <a:pt x="1622" y="14150"/>
                    <a:pt x="1563" y="13966"/>
                    <a:pt x="1445" y="13877"/>
                  </a:cubicBezTo>
                  <a:cubicBezTo>
                    <a:pt x="1356" y="13810"/>
                    <a:pt x="1250" y="13808"/>
                    <a:pt x="1162" y="13866"/>
                  </a:cubicBezTo>
                  <a:lnTo>
                    <a:pt x="1085" y="13940"/>
                  </a:lnTo>
                  <a:lnTo>
                    <a:pt x="31" y="10664"/>
                  </a:lnTo>
                  <a:cubicBezTo>
                    <a:pt x="-52" y="10405"/>
                    <a:pt x="37" y="10106"/>
                    <a:pt x="231" y="9995"/>
                  </a:cubicBezTo>
                  <a:lnTo>
                    <a:pt x="17591" y="42"/>
                  </a:lnTo>
                  <a:cubicBezTo>
                    <a:pt x="17784" y="-69"/>
                    <a:pt x="18008" y="50"/>
                    <a:pt x="18091" y="309"/>
                  </a:cubicBezTo>
                  <a:lnTo>
                    <a:pt x="19135" y="3553"/>
                  </a:lnTo>
                  <a:lnTo>
                    <a:pt x="19042" y="3576"/>
                  </a:lnTo>
                  <a:cubicBezTo>
                    <a:pt x="18949" y="3620"/>
                    <a:pt x="18877" y="3723"/>
                    <a:pt x="18851" y="3855"/>
                  </a:cubicBezTo>
                  <a:cubicBezTo>
                    <a:pt x="18817" y="4031"/>
                    <a:pt x="18876" y="4215"/>
                    <a:pt x="18994" y="4305"/>
                  </a:cubicBezTo>
                  <a:cubicBezTo>
                    <a:pt x="19083" y="4373"/>
                    <a:pt x="19189" y="4375"/>
                    <a:pt x="19277" y="4317"/>
                  </a:cubicBezTo>
                  <a:lnTo>
                    <a:pt x="19356" y="4242"/>
                  </a:lnTo>
                  <a:lnTo>
                    <a:pt x="21465" y="10798"/>
                  </a:lnTo>
                  <a:cubicBezTo>
                    <a:pt x="21548" y="11057"/>
                    <a:pt x="21459" y="11356"/>
                    <a:pt x="21265" y="11467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975" name="直接连接符 83"/>
            <p:cNvSpPr/>
            <p:nvPr/>
          </p:nvSpPr>
          <p:spPr>
            <a:xfrm>
              <a:off x="1802057" y="6336798"/>
              <a:ext cx="9162895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dashDot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977" name="任意多边形: 形状 133"/>
          <p:cNvSpPr/>
          <p:nvPr/>
        </p:nvSpPr>
        <p:spPr>
          <a:xfrm rot="12194384">
            <a:off x="837358" y="-249745"/>
            <a:ext cx="10517284" cy="7864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6" h="21461" fill="norm" stroke="1" extrusionOk="0">
                <a:moveTo>
                  <a:pt x="19356" y="4242"/>
                </a:moveTo>
                <a:lnTo>
                  <a:pt x="19135" y="3553"/>
                </a:lnTo>
                <a:lnTo>
                  <a:pt x="19139" y="3552"/>
                </a:lnTo>
                <a:lnTo>
                  <a:pt x="19357" y="4240"/>
                </a:lnTo>
                <a:close/>
                <a:moveTo>
                  <a:pt x="1307" y="14630"/>
                </a:moveTo>
                <a:lnTo>
                  <a:pt x="1302" y="14631"/>
                </a:lnTo>
                <a:lnTo>
                  <a:pt x="1082" y="13943"/>
                </a:lnTo>
                <a:lnTo>
                  <a:pt x="1085" y="13940"/>
                </a:lnTo>
                <a:close/>
                <a:moveTo>
                  <a:pt x="21265" y="11467"/>
                </a:moveTo>
                <a:lnTo>
                  <a:pt x="3905" y="21420"/>
                </a:lnTo>
                <a:cubicBezTo>
                  <a:pt x="3712" y="21531"/>
                  <a:pt x="3488" y="21412"/>
                  <a:pt x="3405" y="21153"/>
                </a:cubicBezTo>
                <a:lnTo>
                  <a:pt x="1307" y="14630"/>
                </a:lnTo>
                <a:lnTo>
                  <a:pt x="1400" y="14607"/>
                </a:lnTo>
                <a:cubicBezTo>
                  <a:pt x="1492" y="14562"/>
                  <a:pt x="1564" y="14459"/>
                  <a:pt x="1589" y="14327"/>
                </a:cubicBezTo>
                <a:cubicBezTo>
                  <a:pt x="1622" y="14150"/>
                  <a:pt x="1563" y="13966"/>
                  <a:pt x="1445" y="13877"/>
                </a:cubicBezTo>
                <a:cubicBezTo>
                  <a:pt x="1356" y="13810"/>
                  <a:pt x="1250" y="13808"/>
                  <a:pt x="1162" y="13866"/>
                </a:cubicBezTo>
                <a:lnTo>
                  <a:pt x="1085" y="13940"/>
                </a:lnTo>
                <a:lnTo>
                  <a:pt x="31" y="10664"/>
                </a:lnTo>
                <a:cubicBezTo>
                  <a:pt x="-52" y="10405"/>
                  <a:pt x="37" y="10106"/>
                  <a:pt x="231" y="9995"/>
                </a:cubicBezTo>
                <a:lnTo>
                  <a:pt x="17591" y="42"/>
                </a:lnTo>
                <a:cubicBezTo>
                  <a:pt x="17784" y="-69"/>
                  <a:pt x="18008" y="50"/>
                  <a:pt x="18091" y="309"/>
                </a:cubicBezTo>
                <a:lnTo>
                  <a:pt x="19135" y="3553"/>
                </a:lnTo>
                <a:lnTo>
                  <a:pt x="19042" y="3576"/>
                </a:lnTo>
                <a:cubicBezTo>
                  <a:pt x="18949" y="3620"/>
                  <a:pt x="18877" y="3723"/>
                  <a:pt x="18851" y="3855"/>
                </a:cubicBezTo>
                <a:cubicBezTo>
                  <a:pt x="18817" y="4031"/>
                  <a:pt x="18876" y="4215"/>
                  <a:pt x="18994" y="4305"/>
                </a:cubicBezTo>
                <a:cubicBezTo>
                  <a:pt x="19083" y="4373"/>
                  <a:pt x="19189" y="4375"/>
                  <a:pt x="19277" y="4317"/>
                </a:cubicBezTo>
                <a:lnTo>
                  <a:pt x="19356" y="4242"/>
                </a:lnTo>
                <a:lnTo>
                  <a:pt x="21465" y="10798"/>
                </a:lnTo>
                <a:cubicBezTo>
                  <a:pt x="21548" y="11057"/>
                  <a:pt x="21459" y="11356"/>
                  <a:pt x="21265" y="11467"/>
                </a:cubicBezTo>
                <a:close/>
              </a:path>
            </a:pathLst>
          </a:custGeom>
          <a:solidFill>
            <a:srgbClr val="FFFFFF">
              <a:alpha val="7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978" name="图片 9" descr="图片 9"/>
          <p:cNvPicPr>
            <a:picLocks noChangeAspect="1"/>
          </p:cNvPicPr>
          <p:nvPr/>
        </p:nvPicPr>
        <p:blipFill>
          <a:blip r:embed="rId3">
            <a:extLst/>
          </a:blip>
          <a:srcRect l="0" t="64226" r="0" b="0"/>
          <a:stretch>
            <a:fillRect/>
          </a:stretch>
        </p:blipFill>
        <p:spPr>
          <a:xfrm>
            <a:off x="1279739" y="4343294"/>
            <a:ext cx="9632516" cy="1631344"/>
          </a:xfrm>
          <a:prstGeom prst="rect">
            <a:avLst/>
          </a:prstGeom>
          <a:ln w="12700">
            <a:miter lim="400000"/>
          </a:ln>
        </p:spPr>
      </p:pic>
      <p:sp>
        <p:nvSpPr>
          <p:cNvPr id="979" name="直接连接符 11"/>
          <p:cNvSpPr/>
          <p:nvPr/>
        </p:nvSpPr>
        <p:spPr>
          <a:xfrm flipV="1">
            <a:off x="1459061" y="4329264"/>
            <a:ext cx="9273870" cy="14031"/>
          </a:xfrm>
          <a:prstGeom prst="line">
            <a:avLst/>
          </a:prstGeom>
          <a:ln w="635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80" name="任意多边形: 形状 135"/>
          <p:cNvSpPr/>
          <p:nvPr/>
        </p:nvSpPr>
        <p:spPr>
          <a:xfrm>
            <a:off x="1018358" y="2913961"/>
            <a:ext cx="544796" cy="608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981" name="任意多边形: 形状 136"/>
          <p:cNvSpPr/>
          <p:nvPr/>
        </p:nvSpPr>
        <p:spPr>
          <a:xfrm>
            <a:off x="1723364" y="2237661"/>
            <a:ext cx="325707" cy="381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982" name="图片 137" descr="图片 137"/>
          <p:cNvPicPr>
            <a:picLocks noChangeAspect="1"/>
          </p:cNvPicPr>
          <p:nvPr/>
        </p:nvPicPr>
        <p:blipFill>
          <a:blip r:embed="rId4">
            <a:extLst/>
          </a:blip>
          <a:srcRect l="0" t="29755" r="0" b="47372"/>
          <a:stretch>
            <a:fillRect/>
          </a:stretch>
        </p:blipFill>
        <p:spPr>
          <a:xfrm>
            <a:off x="8085315" y="4414523"/>
            <a:ext cx="2592133" cy="950249"/>
          </a:xfrm>
          <a:prstGeom prst="rect">
            <a:avLst/>
          </a:prstGeom>
          <a:ln w="12700">
            <a:miter lim="400000"/>
          </a:ln>
        </p:spPr>
      </p:pic>
      <p:sp>
        <p:nvSpPr>
          <p:cNvPr id="983" name="标题 1"/>
          <p:cNvSpPr txBox="1"/>
          <p:nvPr/>
        </p:nvSpPr>
        <p:spPr>
          <a:xfrm>
            <a:off x="8131034" y="5463252"/>
            <a:ext cx="854261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GAME A</a:t>
            </a:r>
          </a:p>
        </p:txBody>
      </p:sp>
      <p:sp>
        <p:nvSpPr>
          <p:cNvPr id="984" name="标题 1"/>
          <p:cNvSpPr txBox="1"/>
          <p:nvPr/>
        </p:nvSpPr>
        <p:spPr>
          <a:xfrm>
            <a:off x="9450808" y="5467718"/>
            <a:ext cx="1180919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8888888</a:t>
            </a:r>
          </a:p>
        </p:txBody>
      </p:sp>
      <p:grpSp>
        <p:nvGrpSpPr>
          <p:cNvPr id="987" name="组合 144"/>
          <p:cNvGrpSpPr/>
          <p:nvPr/>
        </p:nvGrpSpPr>
        <p:grpSpPr>
          <a:xfrm>
            <a:off x="2126673" y="1670116"/>
            <a:ext cx="1270002" cy="1303318"/>
            <a:chOff x="0" y="0"/>
            <a:chExt cx="1270001" cy="1303317"/>
          </a:xfrm>
        </p:grpSpPr>
        <p:sp>
          <p:nvSpPr>
            <p:cNvPr id="985" name="文本框 145"/>
            <p:cNvSpPr/>
            <p:nvPr/>
          </p:nvSpPr>
          <p:spPr>
            <a:xfrm>
              <a:off x="0" y="3331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1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RAMA</a:t>
              </a:r>
            </a:p>
          </p:txBody>
        </p:sp>
        <p:sp>
          <p:nvSpPr>
            <p:cNvPr id="986" name="文本框 146"/>
            <p:cNvSpPr/>
            <p:nvPr/>
          </p:nvSpPr>
          <p:spPr>
            <a:xfrm>
              <a:off x="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2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RAMA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4" name="组合 112"/>
          <p:cNvGrpSpPr/>
          <p:nvPr/>
        </p:nvGrpSpPr>
        <p:grpSpPr>
          <a:xfrm>
            <a:off x="2831688" y="2079091"/>
            <a:ext cx="6319955" cy="2654910"/>
            <a:chOff x="0" y="0"/>
            <a:chExt cx="6319954" cy="2654909"/>
          </a:xfrm>
        </p:grpSpPr>
        <p:sp>
          <p:nvSpPr>
            <p:cNvPr id="989" name="梯形 113"/>
            <p:cNvSpPr/>
            <p:nvPr/>
          </p:nvSpPr>
          <p:spPr>
            <a:xfrm rot="5400000">
              <a:off x="2012204" y="87436"/>
              <a:ext cx="1629855" cy="1454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973" y="0"/>
                  </a:lnTo>
                  <a:lnTo>
                    <a:pt x="2062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E74ED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90" name="梯形 114"/>
            <p:cNvSpPr/>
            <p:nvPr/>
          </p:nvSpPr>
          <p:spPr>
            <a:xfrm>
              <a:off x="656151" y="1528150"/>
              <a:ext cx="5008087" cy="92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835" y="0"/>
                  </a:lnTo>
                  <a:lnTo>
                    <a:pt x="16765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91" name="梯形 115"/>
            <p:cNvSpPr/>
            <p:nvPr/>
          </p:nvSpPr>
          <p:spPr>
            <a:xfrm>
              <a:off x="1015234" y="1540728"/>
              <a:ext cx="4290353" cy="7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474" y="0"/>
                  </a:lnTo>
                  <a:lnTo>
                    <a:pt x="17126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92" name="梯形 116"/>
            <p:cNvSpPr/>
            <p:nvPr/>
          </p:nvSpPr>
          <p:spPr>
            <a:xfrm>
              <a:off x="0" y="1249280"/>
              <a:ext cx="6319955" cy="1405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194" y="0"/>
                  </a:lnTo>
                  <a:lnTo>
                    <a:pt x="15406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993" name="梯形 118"/>
            <p:cNvSpPr/>
            <p:nvPr/>
          </p:nvSpPr>
          <p:spPr>
            <a:xfrm>
              <a:off x="1303195" y="1581929"/>
              <a:ext cx="3713998" cy="623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893" y="0"/>
                  </a:lnTo>
                  <a:lnTo>
                    <a:pt x="17707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995" name="星形: 四角 319"/>
          <p:cNvSpPr/>
          <p:nvPr/>
        </p:nvSpPr>
        <p:spPr>
          <a:xfrm>
            <a:off x="10137278" y="5186143"/>
            <a:ext cx="302529" cy="298192"/>
          </a:xfrm>
          <a:prstGeom prst="star4">
            <a:avLst>
              <a:gd name="adj" fmla="val 24408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sp>
        <p:nvSpPr>
          <p:cNvPr id="996" name="标题 1"/>
          <p:cNvSpPr txBox="1"/>
          <p:nvPr/>
        </p:nvSpPr>
        <p:spPr>
          <a:xfrm>
            <a:off x="4465775" y="2628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576072">
              <a:lnSpc>
                <a:spcPct val="90000"/>
              </a:lnSpc>
              <a:spcBef>
                <a:spcPts val="600"/>
              </a:spcBef>
              <a:defRPr sz="252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04012" dist="24003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DISCOVER THE FUN MASTER</a:t>
            </a:r>
          </a:p>
        </p:txBody>
      </p:sp>
      <p:sp>
        <p:nvSpPr>
          <p:cNvPr id="997" name="直接连接符 82"/>
          <p:cNvSpPr/>
          <p:nvPr/>
        </p:nvSpPr>
        <p:spPr>
          <a:xfrm flipV="1">
            <a:off x="1787255" y="3668760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98" name="直接连接符 83"/>
          <p:cNvSpPr/>
          <p:nvPr/>
        </p:nvSpPr>
        <p:spPr>
          <a:xfrm flipV="1">
            <a:off x="7938527" y="2152321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999" name="直接连接符 84"/>
          <p:cNvSpPr/>
          <p:nvPr/>
        </p:nvSpPr>
        <p:spPr>
          <a:xfrm flipV="1">
            <a:off x="4358756" y="4308568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000" name="直接连接符 86"/>
          <p:cNvSpPr/>
          <p:nvPr/>
        </p:nvSpPr>
        <p:spPr>
          <a:xfrm flipV="1">
            <a:off x="9673703" y="3448511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001" name="直接连接符 87"/>
          <p:cNvSpPr/>
          <p:nvPr/>
        </p:nvSpPr>
        <p:spPr>
          <a:xfrm flipV="1">
            <a:off x="3595094" y="2332364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002" name="任意多边形: 形状 88"/>
          <p:cNvSpPr/>
          <p:nvPr/>
        </p:nvSpPr>
        <p:spPr>
          <a:xfrm>
            <a:off x="3311149" y="1821036"/>
            <a:ext cx="567890" cy="54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03" name="任意多边形: 形状 89"/>
          <p:cNvSpPr/>
          <p:nvPr/>
        </p:nvSpPr>
        <p:spPr>
          <a:xfrm>
            <a:off x="7811345" y="1914129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04" name="任意多边形: 形状 90"/>
          <p:cNvSpPr/>
          <p:nvPr/>
        </p:nvSpPr>
        <p:spPr>
          <a:xfrm>
            <a:off x="4231533" y="4211494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标题 1"/>
          <p:cNvSpPr txBox="1"/>
          <p:nvPr/>
        </p:nvSpPr>
        <p:spPr>
          <a:xfrm>
            <a:off x="4462296" y="301571"/>
            <a:ext cx="3267408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3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ANSWER</a:t>
            </a:r>
          </a:p>
        </p:txBody>
      </p:sp>
      <p:grpSp>
        <p:nvGrpSpPr>
          <p:cNvPr id="1009" name="组合 6"/>
          <p:cNvGrpSpPr/>
          <p:nvPr/>
        </p:nvGrpSpPr>
        <p:grpSpPr>
          <a:xfrm>
            <a:off x="-287505" y="-1993504"/>
            <a:ext cx="12767009" cy="11376080"/>
            <a:chOff x="0" y="0"/>
            <a:chExt cx="12767008" cy="11376078"/>
          </a:xfrm>
        </p:grpSpPr>
        <p:sp>
          <p:nvSpPr>
            <p:cNvPr id="1007" name="任意多边形: 形状 112"/>
            <p:cNvSpPr/>
            <p:nvPr/>
          </p:nvSpPr>
          <p:spPr>
            <a:xfrm rot="12194384">
              <a:off x="1124862" y="1755904"/>
              <a:ext cx="10517284" cy="7864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6" h="21461" fill="norm" stroke="1" extrusionOk="0">
                  <a:moveTo>
                    <a:pt x="19356" y="4242"/>
                  </a:moveTo>
                  <a:lnTo>
                    <a:pt x="19135" y="3553"/>
                  </a:lnTo>
                  <a:lnTo>
                    <a:pt x="19139" y="3552"/>
                  </a:lnTo>
                  <a:lnTo>
                    <a:pt x="19357" y="4240"/>
                  </a:lnTo>
                  <a:close/>
                  <a:moveTo>
                    <a:pt x="1307" y="14630"/>
                  </a:moveTo>
                  <a:lnTo>
                    <a:pt x="1302" y="14631"/>
                  </a:lnTo>
                  <a:lnTo>
                    <a:pt x="1082" y="13943"/>
                  </a:lnTo>
                  <a:lnTo>
                    <a:pt x="1085" y="13940"/>
                  </a:lnTo>
                  <a:close/>
                  <a:moveTo>
                    <a:pt x="21265" y="11467"/>
                  </a:moveTo>
                  <a:lnTo>
                    <a:pt x="3905" y="21420"/>
                  </a:lnTo>
                  <a:cubicBezTo>
                    <a:pt x="3712" y="21531"/>
                    <a:pt x="3488" y="21412"/>
                    <a:pt x="3405" y="21153"/>
                  </a:cubicBezTo>
                  <a:lnTo>
                    <a:pt x="1307" y="14630"/>
                  </a:lnTo>
                  <a:lnTo>
                    <a:pt x="1400" y="14607"/>
                  </a:lnTo>
                  <a:cubicBezTo>
                    <a:pt x="1492" y="14562"/>
                    <a:pt x="1564" y="14459"/>
                    <a:pt x="1589" y="14327"/>
                  </a:cubicBezTo>
                  <a:cubicBezTo>
                    <a:pt x="1622" y="14150"/>
                    <a:pt x="1563" y="13966"/>
                    <a:pt x="1445" y="13877"/>
                  </a:cubicBezTo>
                  <a:cubicBezTo>
                    <a:pt x="1356" y="13810"/>
                    <a:pt x="1250" y="13808"/>
                    <a:pt x="1162" y="13866"/>
                  </a:cubicBezTo>
                  <a:lnTo>
                    <a:pt x="1085" y="13940"/>
                  </a:lnTo>
                  <a:lnTo>
                    <a:pt x="31" y="10664"/>
                  </a:lnTo>
                  <a:cubicBezTo>
                    <a:pt x="-52" y="10405"/>
                    <a:pt x="37" y="10106"/>
                    <a:pt x="231" y="9995"/>
                  </a:cubicBezTo>
                  <a:lnTo>
                    <a:pt x="17591" y="42"/>
                  </a:lnTo>
                  <a:cubicBezTo>
                    <a:pt x="17784" y="-69"/>
                    <a:pt x="18008" y="50"/>
                    <a:pt x="18091" y="309"/>
                  </a:cubicBezTo>
                  <a:lnTo>
                    <a:pt x="19135" y="3553"/>
                  </a:lnTo>
                  <a:lnTo>
                    <a:pt x="19042" y="3576"/>
                  </a:lnTo>
                  <a:cubicBezTo>
                    <a:pt x="18949" y="3620"/>
                    <a:pt x="18877" y="3723"/>
                    <a:pt x="18851" y="3855"/>
                  </a:cubicBezTo>
                  <a:cubicBezTo>
                    <a:pt x="18817" y="4031"/>
                    <a:pt x="18876" y="4215"/>
                    <a:pt x="18994" y="4305"/>
                  </a:cubicBezTo>
                  <a:cubicBezTo>
                    <a:pt x="19083" y="4373"/>
                    <a:pt x="19189" y="4375"/>
                    <a:pt x="19277" y="4317"/>
                  </a:cubicBezTo>
                  <a:lnTo>
                    <a:pt x="19356" y="4242"/>
                  </a:lnTo>
                  <a:lnTo>
                    <a:pt x="21465" y="10798"/>
                  </a:lnTo>
                  <a:cubicBezTo>
                    <a:pt x="21548" y="11057"/>
                    <a:pt x="21459" y="11356"/>
                    <a:pt x="21265" y="11467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008" name="直接连接符 83"/>
            <p:cNvSpPr/>
            <p:nvPr/>
          </p:nvSpPr>
          <p:spPr>
            <a:xfrm>
              <a:off x="1802057" y="6336798"/>
              <a:ext cx="9162895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dashDot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010" name="任意多边形: 形状 133"/>
          <p:cNvSpPr/>
          <p:nvPr/>
        </p:nvSpPr>
        <p:spPr>
          <a:xfrm rot="12194384">
            <a:off x="837358" y="-249745"/>
            <a:ext cx="10517284" cy="7864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6" h="21461" fill="norm" stroke="1" extrusionOk="0">
                <a:moveTo>
                  <a:pt x="19356" y="4242"/>
                </a:moveTo>
                <a:lnTo>
                  <a:pt x="19135" y="3553"/>
                </a:lnTo>
                <a:lnTo>
                  <a:pt x="19139" y="3552"/>
                </a:lnTo>
                <a:lnTo>
                  <a:pt x="19357" y="4240"/>
                </a:lnTo>
                <a:close/>
                <a:moveTo>
                  <a:pt x="1307" y="14630"/>
                </a:moveTo>
                <a:lnTo>
                  <a:pt x="1302" y="14631"/>
                </a:lnTo>
                <a:lnTo>
                  <a:pt x="1082" y="13943"/>
                </a:lnTo>
                <a:lnTo>
                  <a:pt x="1085" y="13940"/>
                </a:lnTo>
                <a:close/>
                <a:moveTo>
                  <a:pt x="21265" y="11467"/>
                </a:moveTo>
                <a:lnTo>
                  <a:pt x="3905" y="21420"/>
                </a:lnTo>
                <a:cubicBezTo>
                  <a:pt x="3712" y="21531"/>
                  <a:pt x="3488" y="21412"/>
                  <a:pt x="3405" y="21153"/>
                </a:cubicBezTo>
                <a:lnTo>
                  <a:pt x="1307" y="14630"/>
                </a:lnTo>
                <a:lnTo>
                  <a:pt x="1400" y="14607"/>
                </a:lnTo>
                <a:cubicBezTo>
                  <a:pt x="1492" y="14562"/>
                  <a:pt x="1564" y="14459"/>
                  <a:pt x="1589" y="14327"/>
                </a:cubicBezTo>
                <a:cubicBezTo>
                  <a:pt x="1622" y="14150"/>
                  <a:pt x="1563" y="13966"/>
                  <a:pt x="1445" y="13877"/>
                </a:cubicBezTo>
                <a:cubicBezTo>
                  <a:pt x="1356" y="13810"/>
                  <a:pt x="1250" y="13808"/>
                  <a:pt x="1162" y="13866"/>
                </a:cubicBezTo>
                <a:lnTo>
                  <a:pt x="1085" y="13940"/>
                </a:lnTo>
                <a:lnTo>
                  <a:pt x="31" y="10664"/>
                </a:lnTo>
                <a:cubicBezTo>
                  <a:pt x="-52" y="10405"/>
                  <a:pt x="37" y="10106"/>
                  <a:pt x="231" y="9995"/>
                </a:cubicBezTo>
                <a:lnTo>
                  <a:pt x="17591" y="42"/>
                </a:lnTo>
                <a:cubicBezTo>
                  <a:pt x="17784" y="-69"/>
                  <a:pt x="18008" y="50"/>
                  <a:pt x="18091" y="309"/>
                </a:cubicBezTo>
                <a:lnTo>
                  <a:pt x="19135" y="3553"/>
                </a:lnTo>
                <a:lnTo>
                  <a:pt x="19042" y="3576"/>
                </a:lnTo>
                <a:cubicBezTo>
                  <a:pt x="18949" y="3620"/>
                  <a:pt x="18877" y="3723"/>
                  <a:pt x="18851" y="3855"/>
                </a:cubicBezTo>
                <a:cubicBezTo>
                  <a:pt x="18817" y="4031"/>
                  <a:pt x="18876" y="4215"/>
                  <a:pt x="18994" y="4305"/>
                </a:cubicBezTo>
                <a:cubicBezTo>
                  <a:pt x="19083" y="4373"/>
                  <a:pt x="19189" y="4375"/>
                  <a:pt x="19277" y="4317"/>
                </a:cubicBezTo>
                <a:lnTo>
                  <a:pt x="19356" y="4242"/>
                </a:lnTo>
                <a:lnTo>
                  <a:pt x="21465" y="10798"/>
                </a:lnTo>
                <a:cubicBezTo>
                  <a:pt x="21548" y="11057"/>
                  <a:pt x="21459" y="11356"/>
                  <a:pt x="21265" y="11467"/>
                </a:cubicBezTo>
                <a:close/>
              </a:path>
            </a:pathLst>
          </a:custGeom>
          <a:solidFill>
            <a:srgbClr val="FFFFFF">
              <a:alpha val="7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1011" name="图片 9" descr="图片 9"/>
          <p:cNvPicPr>
            <a:picLocks noChangeAspect="1"/>
          </p:cNvPicPr>
          <p:nvPr/>
        </p:nvPicPr>
        <p:blipFill>
          <a:blip r:embed="rId3">
            <a:extLst/>
          </a:blip>
          <a:srcRect l="0" t="64226" r="0" b="0"/>
          <a:stretch>
            <a:fillRect/>
          </a:stretch>
        </p:blipFill>
        <p:spPr>
          <a:xfrm>
            <a:off x="1279739" y="4343294"/>
            <a:ext cx="9632516" cy="1631344"/>
          </a:xfrm>
          <a:prstGeom prst="rect">
            <a:avLst/>
          </a:prstGeom>
          <a:ln w="12700">
            <a:miter lim="400000"/>
          </a:ln>
        </p:spPr>
      </p:pic>
      <p:sp>
        <p:nvSpPr>
          <p:cNvPr id="1012" name="直接连接符 11"/>
          <p:cNvSpPr/>
          <p:nvPr/>
        </p:nvSpPr>
        <p:spPr>
          <a:xfrm flipV="1">
            <a:off x="1459061" y="4329264"/>
            <a:ext cx="9273870" cy="14031"/>
          </a:xfrm>
          <a:prstGeom prst="line">
            <a:avLst/>
          </a:prstGeom>
          <a:ln w="635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013" name="任意多边形: 形状 135"/>
          <p:cNvSpPr/>
          <p:nvPr/>
        </p:nvSpPr>
        <p:spPr>
          <a:xfrm>
            <a:off x="1018358" y="2913961"/>
            <a:ext cx="544796" cy="608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1014" name="任意多边形: 形状 136"/>
          <p:cNvSpPr/>
          <p:nvPr/>
        </p:nvSpPr>
        <p:spPr>
          <a:xfrm>
            <a:off x="1723364" y="2237661"/>
            <a:ext cx="325707" cy="381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1015" name="图片 137" descr="图片 137"/>
          <p:cNvPicPr>
            <a:picLocks noChangeAspect="1"/>
          </p:cNvPicPr>
          <p:nvPr/>
        </p:nvPicPr>
        <p:blipFill>
          <a:blip r:embed="rId4">
            <a:extLst/>
          </a:blip>
          <a:srcRect l="0" t="29755" r="0" b="47372"/>
          <a:stretch>
            <a:fillRect/>
          </a:stretch>
        </p:blipFill>
        <p:spPr>
          <a:xfrm>
            <a:off x="8085315" y="4414523"/>
            <a:ext cx="2592133" cy="950249"/>
          </a:xfrm>
          <a:prstGeom prst="rect">
            <a:avLst/>
          </a:prstGeom>
          <a:ln w="12700">
            <a:miter lim="400000"/>
          </a:ln>
        </p:spPr>
      </p:pic>
      <p:sp>
        <p:nvSpPr>
          <p:cNvPr id="1016" name="标题 1"/>
          <p:cNvSpPr txBox="1"/>
          <p:nvPr/>
        </p:nvSpPr>
        <p:spPr>
          <a:xfrm>
            <a:off x="8131034" y="5463252"/>
            <a:ext cx="854261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GAME A</a:t>
            </a:r>
          </a:p>
        </p:txBody>
      </p:sp>
      <p:sp>
        <p:nvSpPr>
          <p:cNvPr id="1017" name="标题 1"/>
          <p:cNvSpPr txBox="1"/>
          <p:nvPr/>
        </p:nvSpPr>
        <p:spPr>
          <a:xfrm>
            <a:off x="9450808" y="5467718"/>
            <a:ext cx="1180919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8888888</a:t>
            </a:r>
          </a:p>
        </p:txBody>
      </p:sp>
      <p:grpSp>
        <p:nvGrpSpPr>
          <p:cNvPr id="1020" name="组合 144"/>
          <p:cNvGrpSpPr/>
          <p:nvPr/>
        </p:nvGrpSpPr>
        <p:grpSpPr>
          <a:xfrm>
            <a:off x="2126673" y="1670116"/>
            <a:ext cx="1270002" cy="1303318"/>
            <a:chOff x="0" y="0"/>
            <a:chExt cx="1270001" cy="1303317"/>
          </a:xfrm>
        </p:grpSpPr>
        <p:sp>
          <p:nvSpPr>
            <p:cNvPr id="1018" name="文本框 145"/>
            <p:cNvSpPr/>
            <p:nvPr/>
          </p:nvSpPr>
          <p:spPr>
            <a:xfrm>
              <a:off x="0" y="3331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1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SUMA</a:t>
              </a:r>
            </a:p>
          </p:txBody>
        </p:sp>
        <p:sp>
          <p:nvSpPr>
            <p:cNvPr id="1019" name="文本框 146"/>
            <p:cNvSpPr/>
            <p:nvPr/>
          </p:nvSpPr>
          <p:spPr>
            <a:xfrm>
              <a:off x="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2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SUMA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标题 1"/>
          <p:cNvSpPr txBox="1"/>
          <p:nvPr/>
        </p:nvSpPr>
        <p:spPr>
          <a:xfrm>
            <a:off x="1569719" y="1175813"/>
            <a:ext cx="9052561" cy="301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b="1" sz="9600">
                <a:solidFill>
                  <a:schemeClr val="accent1"/>
                </a:solidFill>
              </a:defRPr>
            </a:pPr>
            <a:r>
              <a:t>THANK</a:t>
            </a:r>
            <a:endParaRPr sz="4400"/>
          </a:p>
          <a:p>
            <a:pPr algn="ctr">
              <a:defRPr b="1" sz="9600">
                <a:solidFill>
                  <a:schemeClr val="accent1"/>
                </a:solidFill>
              </a:defRPr>
            </a:pPr>
            <a:r>
              <a:t>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标题 1"/>
          <p:cNvSpPr txBox="1"/>
          <p:nvPr/>
        </p:nvSpPr>
        <p:spPr>
          <a:xfrm>
            <a:off x="7748923" y="2791475"/>
            <a:ext cx="2219829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algn="r">
              <a:lnSpc>
                <a:spcPct val="90000"/>
              </a:lnSpc>
              <a:defRPr b="1" sz="6000">
                <a:solidFill>
                  <a:schemeClr val="accent1"/>
                </a:solidFill>
              </a:defRPr>
            </a:pPr>
            <a:r>
              <a:t>PART </a:t>
            </a:r>
            <a:endParaRPr sz="4400"/>
          </a:p>
          <a:p>
            <a:pPr algn="r">
              <a:lnSpc>
                <a:spcPct val="90000"/>
              </a:lnSpc>
              <a:defRPr b="1" sz="6000">
                <a:solidFill>
                  <a:schemeClr val="accent1"/>
                </a:solidFill>
              </a:defRPr>
            </a:pPr>
            <a:r>
              <a:rPr sz="4400"/>
              <a:t>ONE</a:t>
            </a:r>
          </a:p>
        </p:txBody>
      </p:sp>
      <p:sp>
        <p:nvSpPr>
          <p:cNvPr id="630" name="标题 1"/>
          <p:cNvSpPr txBox="1"/>
          <p:nvPr/>
        </p:nvSpPr>
        <p:spPr>
          <a:xfrm>
            <a:off x="3827220" y="861981"/>
            <a:ext cx="7036636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>
              <a:lnSpc>
                <a:spcPct val="90000"/>
              </a:lnSpc>
              <a:defRPr b="1" sz="5500">
                <a:solidFill>
                  <a:srgbClr val="000000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OBJECT </a:t>
            </a:r>
          </a:p>
          <a:p>
            <a:pPr>
              <a:lnSpc>
                <a:spcPct val="90000"/>
              </a:lnSpc>
              <a:defRPr b="1" sz="5500">
                <a:solidFill>
                  <a:srgbClr val="000000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DETECTIVE</a:t>
            </a:r>
          </a:p>
        </p:txBody>
      </p:sp>
      <p:sp>
        <p:nvSpPr>
          <p:cNvPr id="631" name="标题 1"/>
          <p:cNvSpPr txBox="1"/>
          <p:nvPr/>
        </p:nvSpPr>
        <p:spPr>
          <a:xfrm>
            <a:off x="3826986" y="792588"/>
            <a:ext cx="4865535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>
              <a:lnSpc>
                <a:spcPct val="90000"/>
              </a:lnSpc>
              <a:defRPr b="1" sz="5500">
                <a:solidFill>
                  <a:schemeClr val="accent1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OBJECT</a:t>
            </a:r>
          </a:p>
          <a:p>
            <a:pPr>
              <a:lnSpc>
                <a:spcPct val="90000"/>
              </a:lnSpc>
              <a:defRPr b="1" sz="5500">
                <a:solidFill>
                  <a:schemeClr val="accent1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pPr>
            <a:r>
              <a:t>DETECTIVE</a:t>
            </a:r>
          </a:p>
        </p:txBody>
      </p:sp>
      <p:sp>
        <p:nvSpPr>
          <p:cNvPr id="632" name="文本框 86"/>
          <p:cNvSpPr txBox="1"/>
          <p:nvPr/>
        </p:nvSpPr>
        <p:spPr>
          <a:xfrm>
            <a:off x="3893330" y="2809349"/>
            <a:ext cx="3298787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just">
              <a:lnSpc>
                <a:spcPct val="120000"/>
              </a:lnSpc>
              <a:defRPr b="1" spc="800" sz="1600">
                <a:solidFill>
                  <a:srgbClr val="000000"/>
                </a:solidFill>
              </a:defRPr>
            </a:lvl1pPr>
          </a:lstStyle>
          <a:p>
            <a:pPr/>
            <a:r>
              <a:t>FIND THE OWNER</a:t>
            </a:r>
          </a:p>
        </p:txBody>
      </p:sp>
      <p:pic>
        <p:nvPicPr>
          <p:cNvPr id="633" name="图片 6" descr="图片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9442411">
            <a:off x="9352408" y="4559201"/>
            <a:ext cx="1324128" cy="17145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0" name="组合 112"/>
          <p:cNvGrpSpPr/>
          <p:nvPr/>
        </p:nvGrpSpPr>
        <p:grpSpPr>
          <a:xfrm>
            <a:off x="2831688" y="2079091"/>
            <a:ext cx="6319955" cy="2654910"/>
            <a:chOff x="0" y="0"/>
            <a:chExt cx="6319954" cy="2654909"/>
          </a:xfrm>
        </p:grpSpPr>
        <p:sp>
          <p:nvSpPr>
            <p:cNvPr id="635" name="梯形 113"/>
            <p:cNvSpPr/>
            <p:nvPr/>
          </p:nvSpPr>
          <p:spPr>
            <a:xfrm rot="5400000">
              <a:off x="2012204" y="87436"/>
              <a:ext cx="1629855" cy="1454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973" y="0"/>
                  </a:lnTo>
                  <a:lnTo>
                    <a:pt x="2062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E74ED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636" name="梯形 114"/>
            <p:cNvSpPr/>
            <p:nvPr/>
          </p:nvSpPr>
          <p:spPr>
            <a:xfrm>
              <a:off x="656151" y="1528150"/>
              <a:ext cx="5008087" cy="92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835" y="0"/>
                  </a:lnTo>
                  <a:lnTo>
                    <a:pt x="16765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637" name="梯形 115"/>
            <p:cNvSpPr/>
            <p:nvPr/>
          </p:nvSpPr>
          <p:spPr>
            <a:xfrm>
              <a:off x="1015234" y="1540728"/>
              <a:ext cx="4290353" cy="7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474" y="0"/>
                  </a:lnTo>
                  <a:lnTo>
                    <a:pt x="17126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638" name="梯形 116"/>
            <p:cNvSpPr/>
            <p:nvPr/>
          </p:nvSpPr>
          <p:spPr>
            <a:xfrm>
              <a:off x="0" y="1249280"/>
              <a:ext cx="6319955" cy="1405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194" y="0"/>
                  </a:lnTo>
                  <a:lnTo>
                    <a:pt x="15406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639" name="梯形 118"/>
            <p:cNvSpPr/>
            <p:nvPr/>
          </p:nvSpPr>
          <p:spPr>
            <a:xfrm>
              <a:off x="1303195" y="1581929"/>
              <a:ext cx="3713998" cy="623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893" y="0"/>
                  </a:lnTo>
                  <a:lnTo>
                    <a:pt x="17707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641" name="星形: 四角 319"/>
          <p:cNvSpPr/>
          <p:nvPr/>
        </p:nvSpPr>
        <p:spPr>
          <a:xfrm>
            <a:off x="10137278" y="5186143"/>
            <a:ext cx="302529" cy="298192"/>
          </a:xfrm>
          <a:prstGeom prst="star4">
            <a:avLst>
              <a:gd name="adj" fmla="val 24408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sp>
        <p:nvSpPr>
          <p:cNvPr id="642" name="标题 1"/>
          <p:cNvSpPr txBox="1"/>
          <p:nvPr/>
        </p:nvSpPr>
        <p:spPr>
          <a:xfrm>
            <a:off x="4465775" y="2628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49223">
              <a:lnSpc>
                <a:spcPct val="90000"/>
              </a:lnSpc>
              <a:spcBef>
                <a:spcPts val="700"/>
              </a:spcBef>
              <a:defRPr sz="284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17220" dist="2705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FIND THE OWNER</a:t>
            </a:r>
          </a:p>
        </p:txBody>
      </p:sp>
      <p:sp>
        <p:nvSpPr>
          <p:cNvPr id="643" name="直接连接符 82"/>
          <p:cNvSpPr/>
          <p:nvPr/>
        </p:nvSpPr>
        <p:spPr>
          <a:xfrm flipV="1">
            <a:off x="1787255" y="3668760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44" name="直接连接符 83"/>
          <p:cNvSpPr/>
          <p:nvPr/>
        </p:nvSpPr>
        <p:spPr>
          <a:xfrm flipV="1">
            <a:off x="7938527" y="2152321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45" name="直接连接符 84"/>
          <p:cNvSpPr/>
          <p:nvPr/>
        </p:nvSpPr>
        <p:spPr>
          <a:xfrm flipV="1">
            <a:off x="4358756" y="4308568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46" name="直接连接符 86"/>
          <p:cNvSpPr/>
          <p:nvPr/>
        </p:nvSpPr>
        <p:spPr>
          <a:xfrm flipV="1">
            <a:off x="9673703" y="3448511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47" name="直接连接符 87"/>
          <p:cNvSpPr/>
          <p:nvPr/>
        </p:nvSpPr>
        <p:spPr>
          <a:xfrm flipV="1">
            <a:off x="3595094" y="2332364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48" name="任意多边形: 形状 88"/>
          <p:cNvSpPr/>
          <p:nvPr/>
        </p:nvSpPr>
        <p:spPr>
          <a:xfrm>
            <a:off x="3311149" y="1821036"/>
            <a:ext cx="567890" cy="54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649" name="任意多边形: 形状 89"/>
          <p:cNvSpPr/>
          <p:nvPr/>
        </p:nvSpPr>
        <p:spPr>
          <a:xfrm>
            <a:off x="7811345" y="1914129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650" name="任意多边形: 形状 90"/>
          <p:cNvSpPr/>
          <p:nvPr/>
        </p:nvSpPr>
        <p:spPr>
          <a:xfrm>
            <a:off x="4231533" y="4211494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标题 1"/>
          <p:cNvSpPr txBox="1"/>
          <p:nvPr/>
        </p:nvSpPr>
        <p:spPr>
          <a:xfrm>
            <a:off x="4462296" y="301571"/>
            <a:ext cx="3267408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3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ANSWER</a:t>
            </a:r>
          </a:p>
        </p:txBody>
      </p:sp>
      <p:grpSp>
        <p:nvGrpSpPr>
          <p:cNvPr id="655" name="组合 6"/>
          <p:cNvGrpSpPr/>
          <p:nvPr/>
        </p:nvGrpSpPr>
        <p:grpSpPr>
          <a:xfrm>
            <a:off x="-287505" y="-1993504"/>
            <a:ext cx="12767009" cy="11376080"/>
            <a:chOff x="0" y="0"/>
            <a:chExt cx="12767008" cy="11376078"/>
          </a:xfrm>
        </p:grpSpPr>
        <p:sp>
          <p:nvSpPr>
            <p:cNvPr id="653" name="任意多边形: 形状 112"/>
            <p:cNvSpPr/>
            <p:nvPr/>
          </p:nvSpPr>
          <p:spPr>
            <a:xfrm rot="12194384">
              <a:off x="1124862" y="1755904"/>
              <a:ext cx="10517284" cy="7864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6" h="21461" fill="norm" stroke="1" extrusionOk="0">
                  <a:moveTo>
                    <a:pt x="19356" y="4242"/>
                  </a:moveTo>
                  <a:lnTo>
                    <a:pt x="19135" y="3553"/>
                  </a:lnTo>
                  <a:lnTo>
                    <a:pt x="19139" y="3552"/>
                  </a:lnTo>
                  <a:lnTo>
                    <a:pt x="19357" y="4240"/>
                  </a:lnTo>
                  <a:close/>
                  <a:moveTo>
                    <a:pt x="1307" y="14630"/>
                  </a:moveTo>
                  <a:lnTo>
                    <a:pt x="1302" y="14631"/>
                  </a:lnTo>
                  <a:lnTo>
                    <a:pt x="1082" y="13943"/>
                  </a:lnTo>
                  <a:lnTo>
                    <a:pt x="1085" y="13940"/>
                  </a:lnTo>
                  <a:close/>
                  <a:moveTo>
                    <a:pt x="21265" y="11467"/>
                  </a:moveTo>
                  <a:lnTo>
                    <a:pt x="3905" y="21420"/>
                  </a:lnTo>
                  <a:cubicBezTo>
                    <a:pt x="3712" y="21531"/>
                    <a:pt x="3488" y="21412"/>
                    <a:pt x="3405" y="21153"/>
                  </a:cubicBezTo>
                  <a:lnTo>
                    <a:pt x="1307" y="14630"/>
                  </a:lnTo>
                  <a:lnTo>
                    <a:pt x="1400" y="14607"/>
                  </a:lnTo>
                  <a:cubicBezTo>
                    <a:pt x="1492" y="14562"/>
                    <a:pt x="1564" y="14459"/>
                    <a:pt x="1589" y="14327"/>
                  </a:cubicBezTo>
                  <a:cubicBezTo>
                    <a:pt x="1622" y="14150"/>
                    <a:pt x="1563" y="13966"/>
                    <a:pt x="1445" y="13877"/>
                  </a:cubicBezTo>
                  <a:cubicBezTo>
                    <a:pt x="1356" y="13810"/>
                    <a:pt x="1250" y="13808"/>
                    <a:pt x="1162" y="13866"/>
                  </a:cubicBezTo>
                  <a:lnTo>
                    <a:pt x="1085" y="13940"/>
                  </a:lnTo>
                  <a:lnTo>
                    <a:pt x="31" y="10664"/>
                  </a:lnTo>
                  <a:cubicBezTo>
                    <a:pt x="-52" y="10405"/>
                    <a:pt x="37" y="10106"/>
                    <a:pt x="231" y="9995"/>
                  </a:cubicBezTo>
                  <a:lnTo>
                    <a:pt x="17591" y="42"/>
                  </a:lnTo>
                  <a:cubicBezTo>
                    <a:pt x="17784" y="-69"/>
                    <a:pt x="18008" y="50"/>
                    <a:pt x="18091" y="309"/>
                  </a:cubicBezTo>
                  <a:lnTo>
                    <a:pt x="19135" y="3553"/>
                  </a:lnTo>
                  <a:lnTo>
                    <a:pt x="19042" y="3576"/>
                  </a:lnTo>
                  <a:cubicBezTo>
                    <a:pt x="18949" y="3620"/>
                    <a:pt x="18877" y="3723"/>
                    <a:pt x="18851" y="3855"/>
                  </a:cubicBezTo>
                  <a:cubicBezTo>
                    <a:pt x="18817" y="4031"/>
                    <a:pt x="18876" y="4215"/>
                    <a:pt x="18994" y="4305"/>
                  </a:cubicBezTo>
                  <a:cubicBezTo>
                    <a:pt x="19083" y="4373"/>
                    <a:pt x="19189" y="4375"/>
                    <a:pt x="19277" y="4317"/>
                  </a:cubicBezTo>
                  <a:lnTo>
                    <a:pt x="19356" y="4242"/>
                  </a:lnTo>
                  <a:lnTo>
                    <a:pt x="21465" y="10798"/>
                  </a:lnTo>
                  <a:cubicBezTo>
                    <a:pt x="21548" y="11057"/>
                    <a:pt x="21459" y="11356"/>
                    <a:pt x="21265" y="11467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54" name="直接连接符 83"/>
            <p:cNvSpPr/>
            <p:nvPr/>
          </p:nvSpPr>
          <p:spPr>
            <a:xfrm>
              <a:off x="1802057" y="6336798"/>
              <a:ext cx="9162895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dashDot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656" name="任意多边形: 形状 133"/>
          <p:cNvSpPr/>
          <p:nvPr/>
        </p:nvSpPr>
        <p:spPr>
          <a:xfrm rot="12194384">
            <a:off x="837358" y="-249745"/>
            <a:ext cx="10517284" cy="7864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6" h="21461" fill="norm" stroke="1" extrusionOk="0">
                <a:moveTo>
                  <a:pt x="19356" y="4242"/>
                </a:moveTo>
                <a:lnTo>
                  <a:pt x="19135" y="3553"/>
                </a:lnTo>
                <a:lnTo>
                  <a:pt x="19139" y="3552"/>
                </a:lnTo>
                <a:lnTo>
                  <a:pt x="19357" y="4240"/>
                </a:lnTo>
                <a:close/>
                <a:moveTo>
                  <a:pt x="1307" y="14630"/>
                </a:moveTo>
                <a:lnTo>
                  <a:pt x="1302" y="14631"/>
                </a:lnTo>
                <a:lnTo>
                  <a:pt x="1082" y="13943"/>
                </a:lnTo>
                <a:lnTo>
                  <a:pt x="1085" y="13940"/>
                </a:lnTo>
                <a:close/>
                <a:moveTo>
                  <a:pt x="21265" y="11467"/>
                </a:moveTo>
                <a:lnTo>
                  <a:pt x="3905" y="21420"/>
                </a:lnTo>
                <a:cubicBezTo>
                  <a:pt x="3712" y="21531"/>
                  <a:pt x="3488" y="21412"/>
                  <a:pt x="3405" y="21153"/>
                </a:cubicBezTo>
                <a:lnTo>
                  <a:pt x="1307" y="14630"/>
                </a:lnTo>
                <a:lnTo>
                  <a:pt x="1400" y="14607"/>
                </a:lnTo>
                <a:cubicBezTo>
                  <a:pt x="1492" y="14562"/>
                  <a:pt x="1564" y="14459"/>
                  <a:pt x="1589" y="14327"/>
                </a:cubicBezTo>
                <a:cubicBezTo>
                  <a:pt x="1622" y="14150"/>
                  <a:pt x="1563" y="13966"/>
                  <a:pt x="1445" y="13877"/>
                </a:cubicBezTo>
                <a:cubicBezTo>
                  <a:pt x="1356" y="13810"/>
                  <a:pt x="1250" y="13808"/>
                  <a:pt x="1162" y="13866"/>
                </a:cubicBezTo>
                <a:lnTo>
                  <a:pt x="1085" y="13940"/>
                </a:lnTo>
                <a:lnTo>
                  <a:pt x="31" y="10664"/>
                </a:lnTo>
                <a:cubicBezTo>
                  <a:pt x="-52" y="10405"/>
                  <a:pt x="37" y="10106"/>
                  <a:pt x="231" y="9995"/>
                </a:cubicBezTo>
                <a:lnTo>
                  <a:pt x="17591" y="42"/>
                </a:lnTo>
                <a:cubicBezTo>
                  <a:pt x="17784" y="-69"/>
                  <a:pt x="18008" y="50"/>
                  <a:pt x="18091" y="309"/>
                </a:cubicBezTo>
                <a:lnTo>
                  <a:pt x="19135" y="3553"/>
                </a:lnTo>
                <a:lnTo>
                  <a:pt x="19042" y="3576"/>
                </a:lnTo>
                <a:cubicBezTo>
                  <a:pt x="18949" y="3620"/>
                  <a:pt x="18877" y="3723"/>
                  <a:pt x="18851" y="3855"/>
                </a:cubicBezTo>
                <a:cubicBezTo>
                  <a:pt x="18817" y="4031"/>
                  <a:pt x="18876" y="4215"/>
                  <a:pt x="18994" y="4305"/>
                </a:cubicBezTo>
                <a:cubicBezTo>
                  <a:pt x="19083" y="4373"/>
                  <a:pt x="19189" y="4375"/>
                  <a:pt x="19277" y="4317"/>
                </a:cubicBezTo>
                <a:lnTo>
                  <a:pt x="19356" y="4242"/>
                </a:lnTo>
                <a:lnTo>
                  <a:pt x="21465" y="10798"/>
                </a:lnTo>
                <a:cubicBezTo>
                  <a:pt x="21548" y="11057"/>
                  <a:pt x="21459" y="11356"/>
                  <a:pt x="21265" y="11467"/>
                </a:cubicBezTo>
                <a:close/>
              </a:path>
            </a:pathLst>
          </a:custGeom>
          <a:solidFill>
            <a:srgbClr val="FFFFFF">
              <a:alpha val="7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657" name="图片 9" descr="图片 9"/>
          <p:cNvPicPr>
            <a:picLocks noChangeAspect="1"/>
          </p:cNvPicPr>
          <p:nvPr/>
        </p:nvPicPr>
        <p:blipFill>
          <a:blip r:embed="rId3">
            <a:extLst/>
          </a:blip>
          <a:srcRect l="0" t="64226" r="0" b="0"/>
          <a:stretch>
            <a:fillRect/>
          </a:stretch>
        </p:blipFill>
        <p:spPr>
          <a:xfrm>
            <a:off x="1279739" y="4343294"/>
            <a:ext cx="9632516" cy="1631344"/>
          </a:xfrm>
          <a:prstGeom prst="rect">
            <a:avLst/>
          </a:prstGeom>
          <a:ln w="12700">
            <a:miter lim="400000"/>
          </a:ln>
        </p:spPr>
      </p:pic>
      <p:sp>
        <p:nvSpPr>
          <p:cNvPr id="658" name="直接连接符 11"/>
          <p:cNvSpPr/>
          <p:nvPr/>
        </p:nvSpPr>
        <p:spPr>
          <a:xfrm flipV="1">
            <a:off x="1459061" y="4329264"/>
            <a:ext cx="9273870" cy="14031"/>
          </a:xfrm>
          <a:prstGeom prst="line">
            <a:avLst/>
          </a:prstGeom>
          <a:ln w="635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59" name="任意多边形: 形状 135"/>
          <p:cNvSpPr/>
          <p:nvPr/>
        </p:nvSpPr>
        <p:spPr>
          <a:xfrm>
            <a:off x="1018358" y="2913961"/>
            <a:ext cx="544796" cy="608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660" name="任意多边形: 形状 136"/>
          <p:cNvSpPr/>
          <p:nvPr/>
        </p:nvSpPr>
        <p:spPr>
          <a:xfrm>
            <a:off x="1723364" y="2237661"/>
            <a:ext cx="325707" cy="381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661" name="图片 137" descr="图片 137"/>
          <p:cNvPicPr>
            <a:picLocks noChangeAspect="1"/>
          </p:cNvPicPr>
          <p:nvPr/>
        </p:nvPicPr>
        <p:blipFill>
          <a:blip r:embed="rId4">
            <a:extLst/>
          </a:blip>
          <a:srcRect l="0" t="29755" r="0" b="47372"/>
          <a:stretch>
            <a:fillRect/>
          </a:stretch>
        </p:blipFill>
        <p:spPr>
          <a:xfrm>
            <a:off x="8085315" y="4414523"/>
            <a:ext cx="2592133" cy="950249"/>
          </a:xfrm>
          <a:prstGeom prst="rect">
            <a:avLst/>
          </a:prstGeom>
          <a:ln w="12700">
            <a:miter lim="400000"/>
          </a:ln>
        </p:spPr>
      </p:pic>
      <p:sp>
        <p:nvSpPr>
          <p:cNvPr id="662" name="标题 1"/>
          <p:cNvSpPr txBox="1"/>
          <p:nvPr/>
        </p:nvSpPr>
        <p:spPr>
          <a:xfrm>
            <a:off x="8131034" y="5463252"/>
            <a:ext cx="854261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GAME A</a:t>
            </a:r>
          </a:p>
        </p:txBody>
      </p:sp>
      <p:sp>
        <p:nvSpPr>
          <p:cNvPr id="663" name="标题 1"/>
          <p:cNvSpPr txBox="1"/>
          <p:nvPr/>
        </p:nvSpPr>
        <p:spPr>
          <a:xfrm>
            <a:off x="9450808" y="5467718"/>
            <a:ext cx="1180919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8888888</a:t>
            </a:r>
          </a:p>
        </p:txBody>
      </p:sp>
      <p:grpSp>
        <p:nvGrpSpPr>
          <p:cNvPr id="666" name="组合 144"/>
          <p:cNvGrpSpPr/>
          <p:nvPr/>
        </p:nvGrpSpPr>
        <p:grpSpPr>
          <a:xfrm>
            <a:off x="2126673" y="1670116"/>
            <a:ext cx="1270002" cy="1303318"/>
            <a:chOff x="0" y="0"/>
            <a:chExt cx="1270001" cy="1303317"/>
          </a:xfrm>
        </p:grpSpPr>
        <p:sp>
          <p:nvSpPr>
            <p:cNvPr id="664" name="文本框 145"/>
            <p:cNvSpPr/>
            <p:nvPr/>
          </p:nvSpPr>
          <p:spPr>
            <a:xfrm>
              <a:off x="0" y="3331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1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MATT</a:t>
              </a:r>
            </a:p>
          </p:txBody>
        </p:sp>
        <p:sp>
          <p:nvSpPr>
            <p:cNvPr id="665" name="文本框 146"/>
            <p:cNvSpPr/>
            <p:nvPr/>
          </p:nvSpPr>
          <p:spPr>
            <a:xfrm>
              <a:off x="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2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MATT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组合 112"/>
          <p:cNvGrpSpPr/>
          <p:nvPr/>
        </p:nvGrpSpPr>
        <p:grpSpPr>
          <a:xfrm>
            <a:off x="2831688" y="2079091"/>
            <a:ext cx="6319955" cy="2654910"/>
            <a:chOff x="0" y="0"/>
            <a:chExt cx="6319954" cy="2654909"/>
          </a:xfrm>
        </p:grpSpPr>
        <p:sp>
          <p:nvSpPr>
            <p:cNvPr id="668" name="梯形 113"/>
            <p:cNvSpPr/>
            <p:nvPr/>
          </p:nvSpPr>
          <p:spPr>
            <a:xfrm rot="5400000">
              <a:off x="2012204" y="87436"/>
              <a:ext cx="1629855" cy="1454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973" y="0"/>
                  </a:lnTo>
                  <a:lnTo>
                    <a:pt x="2062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E74ED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669" name="梯形 114"/>
            <p:cNvSpPr/>
            <p:nvPr/>
          </p:nvSpPr>
          <p:spPr>
            <a:xfrm>
              <a:off x="656151" y="1528150"/>
              <a:ext cx="5008087" cy="92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835" y="0"/>
                  </a:lnTo>
                  <a:lnTo>
                    <a:pt x="16765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670" name="梯形 115"/>
            <p:cNvSpPr/>
            <p:nvPr/>
          </p:nvSpPr>
          <p:spPr>
            <a:xfrm>
              <a:off x="1015234" y="1540728"/>
              <a:ext cx="4290353" cy="7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474" y="0"/>
                  </a:lnTo>
                  <a:lnTo>
                    <a:pt x="17126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671" name="梯形 116"/>
            <p:cNvSpPr/>
            <p:nvPr/>
          </p:nvSpPr>
          <p:spPr>
            <a:xfrm>
              <a:off x="0" y="1249280"/>
              <a:ext cx="6319955" cy="1405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194" y="0"/>
                  </a:lnTo>
                  <a:lnTo>
                    <a:pt x="15406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672" name="梯形 118"/>
            <p:cNvSpPr/>
            <p:nvPr/>
          </p:nvSpPr>
          <p:spPr>
            <a:xfrm>
              <a:off x="1303195" y="1581929"/>
              <a:ext cx="3713998" cy="623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893" y="0"/>
                  </a:lnTo>
                  <a:lnTo>
                    <a:pt x="17707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674" name="星形: 四角 319"/>
          <p:cNvSpPr/>
          <p:nvPr/>
        </p:nvSpPr>
        <p:spPr>
          <a:xfrm>
            <a:off x="10137278" y="5186143"/>
            <a:ext cx="302529" cy="298192"/>
          </a:xfrm>
          <a:prstGeom prst="star4">
            <a:avLst>
              <a:gd name="adj" fmla="val 24408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sp>
        <p:nvSpPr>
          <p:cNvPr id="675" name="标题 1"/>
          <p:cNvSpPr txBox="1"/>
          <p:nvPr/>
        </p:nvSpPr>
        <p:spPr>
          <a:xfrm>
            <a:off x="4465775" y="2628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49223">
              <a:lnSpc>
                <a:spcPct val="90000"/>
              </a:lnSpc>
              <a:spcBef>
                <a:spcPts val="700"/>
              </a:spcBef>
              <a:defRPr sz="284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17220" dist="2705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FIND THE OWNER</a:t>
            </a:r>
          </a:p>
        </p:txBody>
      </p:sp>
      <p:sp>
        <p:nvSpPr>
          <p:cNvPr id="676" name="直接连接符 82"/>
          <p:cNvSpPr/>
          <p:nvPr/>
        </p:nvSpPr>
        <p:spPr>
          <a:xfrm flipV="1">
            <a:off x="1787255" y="3668760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77" name="直接连接符 83"/>
          <p:cNvSpPr/>
          <p:nvPr/>
        </p:nvSpPr>
        <p:spPr>
          <a:xfrm flipV="1">
            <a:off x="7938527" y="2152321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78" name="直接连接符 84"/>
          <p:cNvSpPr/>
          <p:nvPr/>
        </p:nvSpPr>
        <p:spPr>
          <a:xfrm flipV="1">
            <a:off x="4358756" y="4308568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79" name="直接连接符 86"/>
          <p:cNvSpPr/>
          <p:nvPr/>
        </p:nvSpPr>
        <p:spPr>
          <a:xfrm flipV="1">
            <a:off x="9673703" y="3448511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80" name="直接连接符 87"/>
          <p:cNvSpPr/>
          <p:nvPr/>
        </p:nvSpPr>
        <p:spPr>
          <a:xfrm flipV="1">
            <a:off x="3595094" y="2332364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81" name="任意多边形: 形状 88"/>
          <p:cNvSpPr/>
          <p:nvPr/>
        </p:nvSpPr>
        <p:spPr>
          <a:xfrm>
            <a:off x="3311149" y="1821036"/>
            <a:ext cx="567890" cy="54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682" name="任意多边形: 形状 89"/>
          <p:cNvSpPr/>
          <p:nvPr/>
        </p:nvSpPr>
        <p:spPr>
          <a:xfrm>
            <a:off x="7811345" y="1914129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683" name="任意多边形: 形状 90"/>
          <p:cNvSpPr/>
          <p:nvPr/>
        </p:nvSpPr>
        <p:spPr>
          <a:xfrm>
            <a:off x="4231533" y="4211494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标题 1"/>
          <p:cNvSpPr txBox="1"/>
          <p:nvPr/>
        </p:nvSpPr>
        <p:spPr>
          <a:xfrm>
            <a:off x="4462296" y="301571"/>
            <a:ext cx="3267408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3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ANSWER</a:t>
            </a:r>
          </a:p>
        </p:txBody>
      </p:sp>
      <p:grpSp>
        <p:nvGrpSpPr>
          <p:cNvPr id="688" name="组合 6"/>
          <p:cNvGrpSpPr/>
          <p:nvPr/>
        </p:nvGrpSpPr>
        <p:grpSpPr>
          <a:xfrm>
            <a:off x="-287505" y="-1993504"/>
            <a:ext cx="12767009" cy="11376080"/>
            <a:chOff x="0" y="0"/>
            <a:chExt cx="12767008" cy="11376078"/>
          </a:xfrm>
        </p:grpSpPr>
        <p:sp>
          <p:nvSpPr>
            <p:cNvPr id="686" name="任意多边形: 形状 112"/>
            <p:cNvSpPr/>
            <p:nvPr/>
          </p:nvSpPr>
          <p:spPr>
            <a:xfrm rot="12194384">
              <a:off x="1124862" y="1755904"/>
              <a:ext cx="10517284" cy="7864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6" h="21461" fill="norm" stroke="1" extrusionOk="0">
                  <a:moveTo>
                    <a:pt x="19356" y="4242"/>
                  </a:moveTo>
                  <a:lnTo>
                    <a:pt x="19135" y="3553"/>
                  </a:lnTo>
                  <a:lnTo>
                    <a:pt x="19139" y="3552"/>
                  </a:lnTo>
                  <a:lnTo>
                    <a:pt x="19357" y="4240"/>
                  </a:lnTo>
                  <a:close/>
                  <a:moveTo>
                    <a:pt x="1307" y="14630"/>
                  </a:moveTo>
                  <a:lnTo>
                    <a:pt x="1302" y="14631"/>
                  </a:lnTo>
                  <a:lnTo>
                    <a:pt x="1082" y="13943"/>
                  </a:lnTo>
                  <a:lnTo>
                    <a:pt x="1085" y="13940"/>
                  </a:lnTo>
                  <a:close/>
                  <a:moveTo>
                    <a:pt x="21265" y="11467"/>
                  </a:moveTo>
                  <a:lnTo>
                    <a:pt x="3905" y="21420"/>
                  </a:lnTo>
                  <a:cubicBezTo>
                    <a:pt x="3712" y="21531"/>
                    <a:pt x="3488" y="21412"/>
                    <a:pt x="3405" y="21153"/>
                  </a:cubicBezTo>
                  <a:lnTo>
                    <a:pt x="1307" y="14630"/>
                  </a:lnTo>
                  <a:lnTo>
                    <a:pt x="1400" y="14607"/>
                  </a:lnTo>
                  <a:cubicBezTo>
                    <a:pt x="1492" y="14562"/>
                    <a:pt x="1564" y="14459"/>
                    <a:pt x="1589" y="14327"/>
                  </a:cubicBezTo>
                  <a:cubicBezTo>
                    <a:pt x="1622" y="14150"/>
                    <a:pt x="1563" y="13966"/>
                    <a:pt x="1445" y="13877"/>
                  </a:cubicBezTo>
                  <a:cubicBezTo>
                    <a:pt x="1356" y="13810"/>
                    <a:pt x="1250" y="13808"/>
                    <a:pt x="1162" y="13866"/>
                  </a:cubicBezTo>
                  <a:lnTo>
                    <a:pt x="1085" y="13940"/>
                  </a:lnTo>
                  <a:lnTo>
                    <a:pt x="31" y="10664"/>
                  </a:lnTo>
                  <a:cubicBezTo>
                    <a:pt x="-52" y="10405"/>
                    <a:pt x="37" y="10106"/>
                    <a:pt x="231" y="9995"/>
                  </a:cubicBezTo>
                  <a:lnTo>
                    <a:pt x="17591" y="42"/>
                  </a:lnTo>
                  <a:cubicBezTo>
                    <a:pt x="17784" y="-69"/>
                    <a:pt x="18008" y="50"/>
                    <a:pt x="18091" y="309"/>
                  </a:cubicBezTo>
                  <a:lnTo>
                    <a:pt x="19135" y="3553"/>
                  </a:lnTo>
                  <a:lnTo>
                    <a:pt x="19042" y="3576"/>
                  </a:lnTo>
                  <a:cubicBezTo>
                    <a:pt x="18949" y="3620"/>
                    <a:pt x="18877" y="3723"/>
                    <a:pt x="18851" y="3855"/>
                  </a:cubicBezTo>
                  <a:cubicBezTo>
                    <a:pt x="18817" y="4031"/>
                    <a:pt x="18876" y="4215"/>
                    <a:pt x="18994" y="4305"/>
                  </a:cubicBezTo>
                  <a:cubicBezTo>
                    <a:pt x="19083" y="4373"/>
                    <a:pt x="19189" y="4375"/>
                    <a:pt x="19277" y="4317"/>
                  </a:cubicBezTo>
                  <a:lnTo>
                    <a:pt x="19356" y="4242"/>
                  </a:lnTo>
                  <a:lnTo>
                    <a:pt x="21465" y="10798"/>
                  </a:lnTo>
                  <a:cubicBezTo>
                    <a:pt x="21548" y="11057"/>
                    <a:pt x="21459" y="11356"/>
                    <a:pt x="21265" y="11467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687" name="直接连接符 83"/>
            <p:cNvSpPr/>
            <p:nvPr/>
          </p:nvSpPr>
          <p:spPr>
            <a:xfrm>
              <a:off x="1802057" y="6336798"/>
              <a:ext cx="9162895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dashDot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689" name="任意多边形: 形状 133"/>
          <p:cNvSpPr/>
          <p:nvPr/>
        </p:nvSpPr>
        <p:spPr>
          <a:xfrm rot="12194384">
            <a:off x="837358" y="-249745"/>
            <a:ext cx="10517284" cy="7864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6" h="21461" fill="norm" stroke="1" extrusionOk="0">
                <a:moveTo>
                  <a:pt x="19356" y="4242"/>
                </a:moveTo>
                <a:lnTo>
                  <a:pt x="19135" y="3553"/>
                </a:lnTo>
                <a:lnTo>
                  <a:pt x="19139" y="3552"/>
                </a:lnTo>
                <a:lnTo>
                  <a:pt x="19357" y="4240"/>
                </a:lnTo>
                <a:close/>
                <a:moveTo>
                  <a:pt x="1307" y="14630"/>
                </a:moveTo>
                <a:lnTo>
                  <a:pt x="1302" y="14631"/>
                </a:lnTo>
                <a:lnTo>
                  <a:pt x="1082" y="13943"/>
                </a:lnTo>
                <a:lnTo>
                  <a:pt x="1085" y="13940"/>
                </a:lnTo>
                <a:close/>
                <a:moveTo>
                  <a:pt x="21265" y="11467"/>
                </a:moveTo>
                <a:lnTo>
                  <a:pt x="3905" y="21420"/>
                </a:lnTo>
                <a:cubicBezTo>
                  <a:pt x="3712" y="21531"/>
                  <a:pt x="3488" y="21412"/>
                  <a:pt x="3405" y="21153"/>
                </a:cubicBezTo>
                <a:lnTo>
                  <a:pt x="1307" y="14630"/>
                </a:lnTo>
                <a:lnTo>
                  <a:pt x="1400" y="14607"/>
                </a:lnTo>
                <a:cubicBezTo>
                  <a:pt x="1492" y="14562"/>
                  <a:pt x="1564" y="14459"/>
                  <a:pt x="1589" y="14327"/>
                </a:cubicBezTo>
                <a:cubicBezTo>
                  <a:pt x="1622" y="14150"/>
                  <a:pt x="1563" y="13966"/>
                  <a:pt x="1445" y="13877"/>
                </a:cubicBezTo>
                <a:cubicBezTo>
                  <a:pt x="1356" y="13810"/>
                  <a:pt x="1250" y="13808"/>
                  <a:pt x="1162" y="13866"/>
                </a:cubicBezTo>
                <a:lnTo>
                  <a:pt x="1085" y="13940"/>
                </a:lnTo>
                <a:lnTo>
                  <a:pt x="31" y="10664"/>
                </a:lnTo>
                <a:cubicBezTo>
                  <a:pt x="-52" y="10405"/>
                  <a:pt x="37" y="10106"/>
                  <a:pt x="231" y="9995"/>
                </a:cubicBezTo>
                <a:lnTo>
                  <a:pt x="17591" y="42"/>
                </a:lnTo>
                <a:cubicBezTo>
                  <a:pt x="17784" y="-69"/>
                  <a:pt x="18008" y="50"/>
                  <a:pt x="18091" y="309"/>
                </a:cubicBezTo>
                <a:lnTo>
                  <a:pt x="19135" y="3553"/>
                </a:lnTo>
                <a:lnTo>
                  <a:pt x="19042" y="3576"/>
                </a:lnTo>
                <a:cubicBezTo>
                  <a:pt x="18949" y="3620"/>
                  <a:pt x="18877" y="3723"/>
                  <a:pt x="18851" y="3855"/>
                </a:cubicBezTo>
                <a:cubicBezTo>
                  <a:pt x="18817" y="4031"/>
                  <a:pt x="18876" y="4215"/>
                  <a:pt x="18994" y="4305"/>
                </a:cubicBezTo>
                <a:cubicBezTo>
                  <a:pt x="19083" y="4373"/>
                  <a:pt x="19189" y="4375"/>
                  <a:pt x="19277" y="4317"/>
                </a:cubicBezTo>
                <a:lnTo>
                  <a:pt x="19356" y="4242"/>
                </a:lnTo>
                <a:lnTo>
                  <a:pt x="21465" y="10798"/>
                </a:lnTo>
                <a:cubicBezTo>
                  <a:pt x="21548" y="11057"/>
                  <a:pt x="21459" y="11356"/>
                  <a:pt x="21265" y="11467"/>
                </a:cubicBezTo>
                <a:close/>
              </a:path>
            </a:pathLst>
          </a:custGeom>
          <a:solidFill>
            <a:srgbClr val="FFFFFF">
              <a:alpha val="7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690" name="图片 9" descr="图片 9"/>
          <p:cNvPicPr>
            <a:picLocks noChangeAspect="1"/>
          </p:cNvPicPr>
          <p:nvPr/>
        </p:nvPicPr>
        <p:blipFill>
          <a:blip r:embed="rId3">
            <a:extLst/>
          </a:blip>
          <a:srcRect l="0" t="64226" r="0" b="0"/>
          <a:stretch>
            <a:fillRect/>
          </a:stretch>
        </p:blipFill>
        <p:spPr>
          <a:xfrm>
            <a:off x="1279739" y="4343294"/>
            <a:ext cx="9632516" cy="1631344"/>
          </a:xfrm>
          <a:prstGeom prst="rect">
            <a:avLst/>
          </a:prstGeom>
          <a:ln w="12700">
            <a:miter lim="400000"/>
          </a:ln>
        </p:spPr>
      </p:pic>
      <p:sp>
        <p:nvSpPr>
          <p:cNvPr id="691" name="直接连接符 11"/>
          <p:cNvSpPr/>
          <p:nvPr/>
        </p:nvSpPr>
        <p:spPr>
          <a:xfrm flipV="1">
            <a:off x="1459061" y="4329264"/>
            <a:ext cx="9273870" cy="14031"/>
          </a:xfrm>
          <a:prstGeom prst="line">
            <a:avLst/>
          </a:prstGeom>
          <a:ln w="635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92" name="任意多边形: 形状 135"/>
          <p:cNvSpPr/>
          <p:nvPr/>
        </p:nvSpPr>
        <p:spPr>
          <a:xfrm>
            <a:off x="1018358" y="2913961"/>
            <a:ext cx="544796" cy="608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693" name="任意多边形: 形状 136"/>
          <p:cNvSpPr/>
          <p:nvPr/>
        </p:nvSpPr>
        <p:spPr>
          <a:xfrm>
            <a:off x="1723364" y="2237661"/>
            <a:ext cx="325707" cy="381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694" name="图片 137" descr="图片 137"/>
          <p:cNvPicPr>
            <a:picLocks noChangeAspect="1"/>
          </p:cNvPicPr>
          <p:nvPr/>
        </p:nvPicPr>
        <p:blipFill>
          <a:blip r:embed="rId4">
            <a:extLst/>
          </a:blip>
          <a:srcRect l="0" t="29755" r="0" b="47372"/>
          <a:stretch>
            <a:fillRect/>
          </a:stretch>
        </p:blipFill>
        <p:spPr>
          <a:xfrm>
            <a:off x="8085315" y="4414523"/>
            <a:ext cx="2592133" cy="950249"/>
          </a:xfrm>
          <a:prstGeom prst="rect">
            <a:avLst/>
          </a:prstGeom>
          <a:ln w="12700">
            <a:miter lim="400000"/>
          </a:ln>
        </p:spPr>
      </p:pic>
      <p:sp>
        <p:nvSpPr>
          <p:cNvPr id="695" name="标题 1"/>
          <p:cNvSpPr txBox="1"/>
          <p:nvPr/>
        </p:nvSpPr>
        <p:spPr>
          <a:xfrm>
            <a:off x="8131034" y="5463252"/>
            <a:ext cx="854261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GAME A</a:t>
            </a:r>
          </a:p>
        </p:txBody>
      </p:sp>
      <p:sp>
        <p:nvSpPr>
          <p:cNvPr id="696" name="标题 1"/>
          <p:cNvSpPr txBox="1"/>
          <p:nvPr/>
        </p:nvSpPr>
        <p:spPr>
          <a:xfrm>
            <a:off x="9450808" y="5467718"/>
            <a:ext cx="1180919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8888888</a:t>
            </a:r>
          </a:p>
        </p:txBody>
      </p:sp>
      <p:grpSp>
        <p:nvGrpSpPr>
          <p:cNvPr id="699" name="组合 144"/>
          <p:cNvGrpSpPr/>
          <p:nvPr/>
        </p:nvGrpSpPr>
        <p:grpSpPr>
          <a:xfrm>
            <a:off x="2126673" y="1670116"/>
            <a:ext cx="1270002" cy="1303318"/>
            <a:chOff x="0" y="0"/>
            <a:chExt cx="1270001" cy="1303317"/>
          </a:xfrm>
        </p:grpSpPr>
        <p:sp>
          <p:nvSpPr>
            <p:cNvPr id="697" name="文本框 145"/>
            <p:cNvSpPr/>
            <p:nvPr/>
          </p:nvSpPr>
          <p:spPr>
            <a:xfrm>
              <a:off x="0" y="3331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1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TRUDIE</a:t>
              </a:r>
            </a:p>
          </p:txBody>
        </p:sp>
        <p:sp>
          <p:nvSpPr>
            <p:cNvPr id="698" name="文本框 146"/>
            <p:cNvSpPr/>
            <p:nvPr/>
          </p:nvSpPr>
          <p:spPr>
            <a:xfrm>
              <a:off x="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2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TRUDIE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" name="组合 112"/>
          <p:cNvGrpSpPr/>
          <p:nvPr/>
        </p:nvGrpSpPr>
        <p:grpSpPr>
          <a:xfrm>
            <a:off x="2831688" y="2079091"/>
            <a:ext cx="6319955" cy="2654910"/>
            <a:chOff x="0" y="0"/>
            <a:chExt cx="6319954" cy="2654909"/>
          </a:xfrm>
        </p:grpSpPr>
        <p:sp>
          <p:nvSpPr>
            <p:cNvPr id="701" name="梯形 113"/>
            <p:cNvSpPr/>
            <p:nvPr/>
          </p:nvSpPr>
          <p:spPr>
            <a:xfrm rot="5400000">
              <a:off x="2012204" y="87436"/>
              <a:ext cx="1629855" cy="1454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973" y="0"/>
                  </a:lnTo>
                  <a:lnTo>
                    <a:pt x="2062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FE74ED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02" name="梯形 114"/>
            <p:cNvSpPr/>
            <p:nvPr/>
          </p:nvSpPr>
          <p:spPr>
            <a:xfrm>
              <a:off x="656151" y="1528150"/>
              <a:ext cx="5008087" cy="924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835" y="0"/>
                  </a:lnTo>
                  <a:lnTo>
                    <a:pt x="16765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03" name="梯形 115"/>
            <p:cNvSpPr/>
            <p:nvPr/>
          </p:nvSpPr>
          <p:spPr>
            <a:xfrm>
              <a:off x="1015234" y="1540728"/>
              <a:ext cx="4290353" cy="7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4474" y="0"/>
                  </a:lnTo>
                  <a:lnTo>
                    <a:pt x="17126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04" name="梯形 116"/>
            <p:cNvSpPr/>
            <p:nvPr/>
          </p:nvSpPr>
          <p:spPr>
            <a:xfrm>
              <a:off x="0" y="1249280"/>
              <a:ext cx="6319955" cy="1405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6194" y="0"/>
                  </a:lnTo>
                  <a:lnTo>
                    <a:pt x="15406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  <p:sp>
          <p:nvSpPr>
            <p:cNvPr id="705" name="梯形 118"/>
            <p:cNvSpPr/>
            <p:nvPr/>
          </p:nvSpPr>
          <p:spPr>
            <a:xfrm>
              <a:off x="1303195" y="1581929"/>
              <a:ext cx="3713998" cy="623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893" y="0"/>
                  </a:lnTo>
                  <a:lnTo>
                    <a:pt x="17707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12700" cap="flat">
              <a:solidFill>
                <a:schemeClr val="accent1">
                  <a:alpha val="50000"/>
                </a:schemeClr>
              </a:solidFill>
              <a:prstDash val="dash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+mj-lt"/>
                  <a:ea typeface="+mj-ea"/>
                  <a:cs typeface="+mj-cs"/>
                  <a:sym typeface="MiSans Normal"/>
                </a:defRPr>
              </a:pPr>
            </a:p>
          </p:txBody>
        </p:sp>
      </p:grpSp>
      <p:sp>
        <p:nvSpPr>
          <p:cNvPr id="707" name="星形: 四角 319"/>
          <p:cNvSpPr/>
          <p:nvPr/>
        </p:nvSpPr>
        <p:spPr>
          <a:xfrm>
            <a:off x="10137278" y="5186143"/>
            <a:ext cx="302529" cy="298192"/>
          </a:xfrm>
          <a:prstGeom prst="star4">
            <a:avLst>
              <a:gd name="adj" fmla="val 24408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latin typeface="+mj-lt"/>
                <a:ea typeface="+mj-ea"/>
                <a:cs typeface="+mj-cs"/>
                <a:sym typeface="MiSans Normal"/>
              </a:defRPr>
            </a:pPr>
          </a:p>
        </p:txBody>
      </p:sp>
      <p:sp>
        <p:nvSpPr>
          <p:cNvPr id="708" name="标题 1"/>
          <p:cNvSpPr txBox="1"/>
          <p:nvPr/>
        </p:nvSpPr>
        <p:spPr>
          <a:xfrm>
            <a:off x="4465775" y="262860"/>
            <a:ext cx="3267407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 defTabSz="649223">
              <a:lnSpc>
                <a:spcPct val="90000"/>
              </a:lnSpc>
              <a:spcBef>
                <a:spcPts val="700"/>
              </a:spcBef>
              <a:defRPr sz="284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17220" dist="2705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FIND THE OWNER</a:t>
            </a:r>
          </a:p>
        </p:txBody>
      </p:sp>
      <p:sp>
        <p:nvSpPr>
          <p:cNvPr id="709" name="直接连接符 82"/>
          <p:cNvSpPr/>
          <p:nvPr/>
        </p:nvSpPr>
        <p:spPr>
          <a:xfrm flipV="1">
            <a:off x="1787255" y="3668760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10" name="直接连接符 83"/>
          <p:cNvSpPr/>
          <p:nvPr/>
        </p:nvSpPr>
        <p:spPr>
          <a:xfrm flipV="1">
            <a:off x="7938527" y="2152321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11" name="直接连接符 84"/>
          <p:cNvSpPr/>
          <p:nvPr/>
        </p:nvSpPr>
        <p:spPr>
          <a:xfrm flipV="1">
            <a:off x="4358756" y="4308568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12" name="直接连接符 86"/>
          <p:cNvSpPr/>
          <p:nvPr/>
        </p:nvSpPr>
        <p:spPr>
          <a:xfrm flipV="1">
            <a:off x="9673703" y="3448511"/>
            <a:ext cx="1" cy="2512793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13" name="直接连接符 87"/>
          <p:cNvSpPr/>
          <p:nvPr/>
        </p:nvSpPr>
        <p:spPr>
          <a:xfrm flipV="1">
            <a:off x="3595094" y="2332364"/>
            <a:ext cx="1" cy="1727545"/>
          </a:xfrm>
          <a:prstGeom prst="line">
            <a:avLst/>
          </a:prstGeom>
          <a:ln w="12700">
            <a:solidFill>
              <a:srgbClr val="FE74ED">
                <a:alpha val="50000"/>
              </a:srgbClr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14" name="任意多边形: 形状 88"/>
          <p:cNvSpPr/>
          <p:nvPr/>
        </p:nvSpPr>
        <p:spPr>
          <a:xfrm>
            <a:off x="3311149" y="1821036"/>
            <a:ext cx="567890" cy="544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715" name="任意多边形: 形状 89"/>
          <p:cNvSpPr/>
          <p:nvPr/>
        </p:nvSpPr>
        <p:spPr>
          <a:xfrm>
            <a:off x="7811345" y="1914129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716" name="任意多边形: 形状 90"/>
          <p:cNvSpPr/>
          <p:nvPr/>
        </p:nvSpPr>
        <p:spPr>
          <a:xfrm>
            <a:off x="4231533" y="4211494"/>
            <a:ext cx="271949" cy="2609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标题 1"/>
          <p:cNvSpPr txBox="1"/>
          <p:nvPr/>
        </p:nvSpPr>
        <p:spPr>
          <a:xfrm>
            <a:off x="4462296" y="301571"/>
            <a:ext cx="3267408" cy="8182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lnSpc>
                <a:spcPct val="90000"/>
              </a:lnSpc>
              <a:spcBef>
                <a:spcPts val="1000"/>
              </a:spcBef>
              <a:defRPr sz="3000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FFFFF"/>
                    </a:gs>
                  </a:gsLst>
                  <a:lin ang="16200000" scaled="0"/>
                </a:gradFill>
                <a:effectLst>
                  <a:outerShdw sx="100000" sy="100000" kx="0" ky="0" algn="b" rotWithShape="0" blurRad="165100" dist="38100" dir="5400000">
                    <a:srgbClr val="000000">
                      <a:alpha val="40000"/>
                    </a:srgbClr>
                  </a:outerShdw>
                </a:effectLst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ANSWER</a:t>
            </a:r>
          </a:p>
        </p:txBody>
      </p:sp>
      <p:grpSp>
        <p:nvGrpSpPr>
          <p:cNvPr id="721" name="组合 6"/>
          <p:cNvGrpSpPr/>
          <p:nvPr/>
        </p:nvGrpSpPr>
        <p:grpSpPr>
          <a:xfrm>
            <a:off x="-287505" y="-1993504"/>
            <a:ext cx="12767009" cy="11376080"/>
            <a:chOff x="0" y="0"/>
            <a:chExt cx="12767008" cy="11376078"/>
          </a:xfrm>
        </p:grpSpPr>
        <p:sp>
          <p:nvSpPr>
            <p:cNvPr id="719" name="任意多边形: 形状 112"/>
            <p:cNvSpPr/>
            <p:nvPr/>
          </p:nvSpPr>
          <p:spPr>
            <a:xfrm rot="12194384">
              <a:off x="1124862" y="1755904"/>
              <a:ext cx="10517284" cy="78642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6" h="21461" fill="norm" stroke="1" extrusionOk="0">
                  <a:moveTo>
                    <a:pt x="19356" y="4242"/>
                  </a:moveTo>
                  <a:lnTo>
                    <a:pt x="19135" y="3553"/>
                  </a:lnTo>
                  <a:lnTo>
                    <a:pt x="19139" y="3552"/>
                  </a:lnTo>
                  <a:lnTo>
                    <a:pt x="19357" y="4240"/>
                  </a:lnTo>
                  <a:close/>
                  <a:moveTo>
                    <a:pt x="1307" y="14630"/>
                  </a:moveTo>
                  <a:lnTo>
                    <a:pt x="1302" y="14631"/>
                  </a:lnTo>
                  <a:lnTo>
                    <a:pt x="1082" y="13943"/>
                  </a:lnTo>
                  <a:lnTo>
                    <a:pt x="1085" y="13940"/>
                  </a:lnTo>
                  <a:close/>
                  <a:moveTo>
                    <a:pt x="21265" y="11467"/>
                  </a:moveTo>
                  <a:lnTo>
                    <a:pt x="3905" y="21420"/>
                  </a:lnTo>
                  <a:cubicBezTo>
                    <a:pt x="3712" y="21531"/>
                    <a:pt x="3488" y="21412"/>
                    <a:pt x="3405" y="21153"/>
                  </a:cubicBezTo>
                  <a:lnTo>
                    <a:pt x="1307" y="14630"/>
                  </a:lnTo>
                  <a:lnTo>
                    <a:pt x="1400" y="14607"/>
                  </a:lnTo>
                  <a:cubicBezTo>
                    <a:pt x="1492" y="14562"/>
                    <a:pt x="1564" y="14459"/>
                    <a:pt x="1589" y="14327"/>
                  </a:cubicBezTo>
                  <a:cubicBezTo>
                    <a:pt x="1622" y="14150"/>
                    <a:pt x="1563" y="13966"/>
                    <a:pt x="1445" y="13877"/>
                  </a:cubicBezTo>
                  <a:cubicBezTo>
                    <a:pt x="1356" y="13810"/>
                    <a:pt x="1250" y="13808"/>
                    <a:pt x="1162" y="13866"/>
                  </a:cubicBezTo>
                  <a:lnTo>
                    <a:pt x="1085" y="13940"/>
                  </a:lnTo>
                  <a:lnTo>
                    <a:pt x="31" y="10664"/>
                  </a:lnTo>
                  <a:cubicBezTo>
                    <a:pt x="-52" y="10405"/>
                    <a:pt x="37" y="10106"/>
                    <a:pt x="231" y="9995"/>
                  </a:cubicBezTo>
                  <a:lnTo>
                    <a:pt x="17591" y="42"/>
                  </a:lnTo>
                  <a:cubicBezTo>
                    <a:pt x="17784" y="-69"/>
                    <a:pt x="18008" y="50"/>
                    <a:pt x="18091" y="309"/>
                  </a:cubicBezTo>
                  <a:lnTo>
                    <a:pt x="19135" y="3553"/>
                  </a:lnTo>
                  <a:lnTo>
                    <a:pt x="19042" y="3576"/>
                  </a:lnTo>
                  <a:cubicBezTo>
                    <a:pt x="18949" y="3620"/>
                    <a:pt x="18877" y="3723"/>
                    <a:pt x="18851" y="3855"/>
                  </a:cubicBezTo>
                  <a:cubicBezTo>
                    <a:pt x="18817" y="4031"/>
                    <a:pt x="18876" y="4215"/>
                    <a:pt x="18994" y="4305"/>
                  </a:cubicBezTo>
                  <a:cubicBezTo>
                    <a:pt x="19083" y="4373"/>
                    <a:pt x="19189" y="4375"/>
                    <a:pt x="19277" y="4317"/>
                  </a:cubicBezTo>
                  <a:lnTo>
                    <a:pt x="19356" y="4242"/>
                  </a:lnTo>
                  <a:lnTo>
                    <a:pt x="21465" y="10798"/>
                  </a:lnTo>
                  <a:cubicBezTo>
                    <a:pt x="21548" y="11057"/>
                    <a:pt x="21459" y="11356"/>
                    <a:pt x="21265" y="11467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720" name="直接连接符 83"/>
            <p:cNvSpPr/>
            <p:nvPr/>
          </p:nvSpPr>
          <p:spPr>
            <a:xfrm>
              <a:off x="1802057" y="6336798"/>
              <a:ext cx="9162895" cy="1"/>
            </a:xfrm>
            <a:prstGeom prst="line">
              <a:avLst/>
            </a:prstGeom>
            <a:noFill/>
            <a:ln w="6350" cap="flat">
              <a:solidFill>
                <a:schemeClr val="accent1"/>
              </a:solidFill>
              <a:prstDash val="dashDot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722" name="任意多边形: 形状 133"/>
          <p:cNvSpPr/>
          <p:nvPr/>
        </p:nvSpPr>
        <p:spPr>
          <a:xfrm rot="12194384">
            <a:off x="837358" y="-249745"/>
            <a:ext cx="10517284" cy="7864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6" h="21461" fill="norm" stroke="1" extrusionOk="0">
                <a:moveTo>
                  <a:pt x="19356" y="4242"/>
                </a:moveTo>
                <a:lnTo>
                  <a:pt x="19135" y="3553"/>
                </a:lnTo>
                <a:lnTo>
                  <a:pt x="19139" y="3552"/>
                </a:lnTo>
                <a:lnTo>
                  <a:pt x="19357" y="4240"/>
                </a:lnTo>
                <a:close/>
                <a:moveTo>
                  <a:pt x="1307" y="14630"/>
                </a:moveTo>
                <a:lnTo>
                  <a:pt x="1302" y="14631"/>
                </a:lnTo>
                <a:lnTo>
                  <a:pt x="1082" y="13943"/>
                </a:lnTo>
                <a:lnTo>
                  <a:pt x="1085" y="13940"/>
                </a:lnTo>
                <a:close/>
                <a:moveTo>
                  <a:pt x="21265" y="11467"/>
                </a:moveTo>
                <a:lnTo>
                  <a:pt x="3905" y="21420"/>
                </a:lnTo>
                <a:cubicBezTo>
                  <a:pt x="3712" y="21531"/>
                  <a:pt x="3488" y="21412"/>
                  <a:pt x="3405" y="21153"/>
                </a:cubicBezTo>
                <a:lnTo>
                  <a:pt x="1307" y="14630"/>
                </a:lnTo>
                <a:lnTo>
                  <a:pt x="1400" y="14607"/>
                </a:lnTo>
                <a:cubicBezTo>
                  <a:pt x="1492" y="14562"/>
                  <a:pt x="1564" y="14459"/>
                  <a:pt x="1589" y="14327"/>
                </a:cubicBezTo>
                <a:cubicBezTo>
                  <a:pt x="1622" y="14150"/>
                  <a:pt x="1563" y="13966"/>
                  <a:pt x="1445" y="13877"/>
                </a:cubicBezTo>
                <a:cubicBezTo>
                  <a:pt x="1356" y="13810"/>
                  <a:pt x="1250" y="13808"/>
                  <a:pt x="1162" y="13866"/>
                </a:cubicBezTo>
                <a:lnTo>
                  <a:pt x="1085" y="13940"/>
                </a:lnTo>
                <a:lnTo>
                  <a:pt x="31" y="10664"/>
                </a:lnTo>
                <a:cubicBezTo>
                  <a:pt x="-52" y="10405"/>
                  <a:pt x="37" y="10106"/>
                  <a:pt x="231" y="9995"/>
                </a:cubicBezTo>
                <a:lnTo>
                  <a:pt x="17591" y="42"/>
                </a:lnTo>
                <a:cubicBezTo>
                  <a:pt x="17784" y="-69"/>
                  <a:pt x="18008" y="50"/>
                  <a:pt x="18091" y="309"/>
                </a:cubicBezTo>
                <a:lnTo>
                  <a:pt x="19135" y="3553"/>
                </a:lnTo>
                <a:lnTo>
                  <a:pt x="19042" y="3576"/>
                </a:lnTo>
                <a:cubicBezTo>
                  <a:pt x="18949" y="3620"/>
                  <a:pt x="18877" y="3723"/>
                  <a:pt x="18851" y="3855"/>
                </a:cubicBezTo>
                <a:cubicBezTo>
                  <a:pt x="18817" y="4031"/>
                  <a:pt x="18876" y="4215"/>
                  <a:pt x="18994" y="4305"/>
                </a:cubicBezTo>
                <a:cubicBezTo>
                  <a:pt x="19083" y="4373"/>
                  <a:pt x="19189" y="4375"/>
                  <a:pt x="19277" y="4317"/>
                </a:cubicBezTo>
                <a:lnTo>
                  <a:pt x="19356" y="4242"/>
                </a:lnTo>
                <a:lnTo>
                  <a:pt x="21465" y="10798"/>
                </a:lnTo>
                <a:cubicBezTo>
                  <a:pt x="21548" y="11057"/>
                  <a:pt x="21459" y="11356"/>
                  <a:pt x="21265" y="11467"/>
                </a:cubicBezTo>
                <a:close/>
              </a:path>
            </a:pathLst>
          </a:custGeom>
          <a:solidFill>
            <a:srgbClr val="FFFFFF">
              <a:alpha val="76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723" name="图片 9" descr="图片 9"/>
          <p:cNvPicPr>
            <a:picLocks noChangeAspect="1"/>
          </p:cNvPicPr>
          <p:nvPr/>
        </p:nvPicPr>
        <p:blipFill>
          <a:blip r:embed="rId3">
            <a:extLst/>
          </a:blip>
          <a:srcRect l="0" t="64226" r="0" b="0"/>
          <a:stretch>
            <a:fillRect/>
          </a:stretch>
        </p:blipFill>
        <p:spPr>
          <a:xfrm>
            <a:off x="1279739" y="4343294"/>
            <a:ext cx="9632516" cy="1631344"/>
          </a:xfrm>
          <a:prstGeom prst="rect">
            <a:avLst/>
          </a:prstGeom>
          <a:ln w="12700">
            <a:miter lim="400000"/>
          </a:ln>
        </p:spPr>
      </p:pic>
      <p:sp>
        <p:nvSpPr>
          <p:cNvPr id="724" name="直接连接符 11"/>
          <p:cNvSpPr/>
          <p:nvPr/>
        </p:nvSpPr>
        <p:spPr>
          <a:xfrm flipV="1">
            <a:off x="1459061" y="4329264"/>
            <a:ext cx="9273870" cy="14031"/>
          </a:xfrm>
          <a:prstGeom prst="line">
            <a:avLst/>
          </a:prstGeom>
          <a:ln w="635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25" name="任意多边形: 形状 135"/>
          <p:cNvSpPr/>
          <p:nvPr/>
        </p:nvSpPr>
        <p:spPr>
          <a:xfrm>
            <a:off x="1018358" y="2913961"/>
            <a:ext cx="544796" cy="608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726" name="任意多边形: 形状 136"/>
          <p:cNvSpPr/>
          <p:nvPr/>
        </p:nvSpPr>
        <p:spPr>
          <a:xfrm>
            <a:off x="1723364" y="2237661"/>
            <a:ext cx="325707" cy="381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9" y="0"/>
                </a:moveTo>
                <a:lnTo>
                  <a:pt x="10825" y="107"/>
                </a:lnTo>
                <a:cubicBezTo>
                  <a:pt x="11396" y="5741"/>
                  <a:pt x="15868" y="10221"/>
                  <a:pt x="21494" y="10793"/>
                </a:cubicBezTo>
                <a:lnTo>
                  <a:pt x="21600" y="10798"/>
                </a:lnTo>
                <a:lnTo>
                  <a:pt x="21569" y="10800"/>
                </a:lnTo>
                <a:cubicBezTo>
                  <a:pt x="15908" y="11339"/>
                  <a:pt x="11398" y="15834"/>
                  <a:pt x="10825" y="21493"/>
                </a:cubicBezTo>
                <a:lnTo>
                  <a:pt x="10819" y="21600"/>
                </a:lnTo>
                <a:lnTo>
                  <a:pt x="10818" y="21569"/>
                </a:lnTo>
                <a:cubicBezTo>
                  <a:pt x="10279" y="15899"/>
                  <a:pt x="5792" y="11382"/>
                  <a:pt x="141" y="10807"/>
                </a:cubicBezTo>
                <a:lnTo>
                  <a:pt x="0" y="10800"/>
                </a:lnTo>
                <a:lnTo>
                  <a:pt x="141" y="10793"/>
                </a:lnTo>
                <a:cubicBezTo>
                  <a:pt x="5792" y="10218"/>
                  <a:pt x="10279" y="5701"/>
                  <a:pt x="10818" y="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0000"/>
                </a:solidFill>
              </a:defRPr>
            </a:pPr>
          </a:p>
        </p:txBody>
      </p:sp>
      <p:pic>
        <p:nvPicPr>
          <p:cNvPr id="727" name="图片 137" descr="图片 137"/>
          <p:cNvPicPr>
            <a:picLocks noChangeAspect="1"/>
          </p:cNvPicPr>
          <p:nvPr/>
        </p:nvPicPr>
        <p:blipFill>
          <a:blip r:embed="rId4">
            <a:extLst/>
          </a:blip>
          <a:srcRect l="0" t="29755" r="0" b="47372"/>
          <a:stretch>
            <a:fillRect/>
          </a:stretch>
        </p:blipFill>
        <p:spPr>
          <a:xfrm>
            <a:off x="8085315" y="4414523"/>
            <a:ext cx="2592133" cy="950249"/>
          </a:xfrm>
          <a:prstGeom prst="rect">
            <a:avLst/>
          </a:prstGeom>
          <a:ln w="12700">
            <a:miter lim="400000"/>
          </a:ln>
        </p:spPr>
      </p:pic>
      <p:sp>
        <p:nvSpPr>
          <p:cNvPr id="728" name="标题 1"/>
          <p:cNvSpPr txBox="1"/>
          <p:nvPr/>
        </p:nvSpPr>
        <p:spPr>
          <a:xfrm>
            <a:off x="8131034" y="5463252"/>
            <a:ext cx="854261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GAME A</a:t>
            </a:r>
          </a:p>
        </p:txBody>
      </p:sp>
      <p:sp>
        <p:nvSpPr>
          <p:cNvPr id="729" name="标题 1"/>
          <p:cNvSpPr txBox="1"/>
          <p:nvPr/>
        </p:nvSpPr>
        <p:spPr>
          <a:xfrm>
            <a:off x="9450808" y="5467718"/>
            <a:ext cx="1180919" cy="369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just">
              <a:lnSpc>
                <a:spcPct val="90000"/>
              </a:lnSpc>
              <a:spcBef>
                <a:spcPts val="1000"/>
              </a:spcBef>
              <a:defRPr sz="1400">
                <a:solidFill>
                  <a:srgbClr val="262626"/>
                </a:solidFill>
                <a:latin typeface="创客贴金刚体"/>
                <a:ea typeface="创客贴金刚体"/>
                <a:cs typeface="创客贴金刚体"/>
                <a:sym typeface="创客贴金刚体"/>
              </a:defRPr>
            </a:lvl1pPr>
          </a:lstStyle>
          <a:p>
            <a:pPr/>
            <a:r>
              <a:t>8888888</a:t>
            </a:r>
          </a:p>
        </p:txBody>
      </p:sp>
      <p:grpSp>
        <p:nvGrpSpPr>
          <p:cNvPr id="732" name="组合 144"/>
          <p:cNvGrpSpPr/>
          <p:nvPr/>
        </p:nvGrpSpPr>
        <p:grpSpPr>
          <a:xfrm>
            <a:off x="2126673" y="1670116"/>
            <a:ext cx="1270002" cy="1303318"/>
            <a:chOff x="0" y="0"/>
            <a:chExt cx="1270001" cy="1303317"/>
          </a:xfrm>
        </p:grpSpPr>
        <p:sp>
          <p:nvSpPr>
            <p:cNvPr id="730" name="文本框 145"/>
            <p:cNvSpPr/>
            <p:nvPr/>
          </p:nvSpPr>
          <p:spPr>
            <a:xfrm>
              <a:off x="0" y="33317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1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JERMAINE</a:t>
              </a:r>
            </a:p>
          </p:txBody>
        </p:sp>
        <p:sp>
          <p:nvSpPr>
            <p:cNvPr id="731" name="文本框 146"/>
            <p:cNvSpPr/>
            <p:nvPr/>
          </p:nvSpPr>
          <p:spPr>
            <a:xfrm>
              <a:off x="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lnSpc>
                  <a:spcPct val="150000"/>
                </a:lnSpc>
                <a:defRPr b="1" sz="2800">
                  <a:solidFill>
                    <a:schemeClr val="accent2"/>
                  </a:solidFill>
                  <a:latin typeface="创客贴金刚体"/>
                  <a:ea typeface="创客贴金刚体"/>
                  <a:cs typeface="创客贴金刚体"/>
                  <a:sym typeface="创客贴金刚体"/>
                </a:defRPr>
              </a:lvl1pPr>
            </a:lstStyle>
            <a:p>
              <a:pPr/>
              <a:r>
                <a:t>JERMAINE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51PPT模板网   www.51pptmoban.com">
  <a:themeElements>
    <a:clrScheme name="51PPT模板网   www.51pptmoban.c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76E00"/>
      </a:accent1>
      <a:accent2>
        <a:srgbClr val="3741FF"/>
      </a:accent2>
      <a:accent3>
        <a:srgbClr val="BE69BA"/>
      </a:accent3>
      <a:accent4>
        <a:srgbClr val="FFC000"/>
      </a:accent4>
      <a:accent5>
        <a:srgbClr val="BFBFBF"/>
      </a:accent5>
      <a:accent6>
        <a:srgbClr val="70AD47"/>
      </a:accent6>
      <a:hlink>
        <a:srgbClr val="0000FF"/>
      </a:hlink>
      <a:folHlink>
        <a:srgbClr val="FF00FF"/>
      </a:folHlink>
    </a:clrScheme>
    <a:fontScheme name="51PPT模板网   www.51pptmoban.com">
      <a:majorFont>
        <a:latin typeface="MiSans Normal"/>
        <a:ea typeface="MiSans Normal"/>
        <a:cs typeface="MiSans Normal"/>
      </a:majorFont>
      <a:minorFont>
        <a:latin typeface="Helvetica"/>
        <a:ea typeface="Helvetica"/>
        <a:cs typeface="Helvetica"/>
      </a:minorFont>
    </a:fontScheme>
    <a:fmtScheme name="51PPT模板网   www.51pptmoban.c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QuanPixel 8px"/>
            <a:ea typeface="QuanPixel 8px"/>
            <a:cs typeface="QuanPixel 8px"/>
            <a:sym typeface="QuanPixel 8px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QuanPixel 8px"/>
            <a:ea typeface="QuanPixel 8px"/>
            <a:cs typeface="QuanPixel 8px"/>
            <a:sym typeface="QuanPixel 8px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51PPT模板网   www.51pptmoban.com">
  <a:themeElements>
    <a:clrScheme name="51PPT模板网   www.51pptmoban.c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76E00"/>
      </a:accent1>
      <a:accent2>
        <a:srgbClr val="3741FF"/>
      </a:accent2>
      <a:accent3>
        <a:srgbClr val="BE69BA"/>
      </a:accent3>
      <a:accent4>
        <a:srgbClr val="FFC000"/>
      </a:accent4>
      <a:accent5>
        <a:srgbClr val="BFBFBF"/>
      </a:accent5>
      <a:accent6>
        <a:srgbClr val="70AD47"/>
      </a:accent6>
      <a:hlink>
        <a:srgbClr val="0000FF"/>
      </a:hlink>
      <a:folHlink>
        <a:srgbClr val="FF00FF"/>
      </a:folHlink>
    </a:clrScheme>
    <a:fontScheme name="51PPT模板网   www.51pptmoban.com">
      <a:majorFont>
        <a:latin typeface="MiSans Normal"/>
        <a:ea typeface="MiSans Normal"/>
        <a:cs typeface="MiSans Normal"/>
      </a:majorFont>
      <a:minorFont>
        <a:latin typeface="Helvetica"/>
        <a:ea typeface="Helvetica"/>
        <a:cs typeface="Helvetica"/>
      </a:minorFont>
    </a:fontScheme>
    <a:fmtScheme name="51PPT模板网   www.51pptmoban.c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QuanPixel 8px"/>
            <a:ea typeface="QuanPixel 8px"/>
            <a:cs typeface="QuanPixel 8px"/>
            <a:sym typeface="QuanPixel 8px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QuanPixel 8px"/>
            <a:ea typeface="QuanPixel 8px"/>
            <a:cs typeface="QuanPixel 8px"/>
            <a:sym typeface="QuanPixel 8px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